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59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8570-83F1-4E21-88D2-25D4DEFF8CFC}" type="datetimeFigureOut">
              <a:rPr lang="pt-BR" smtClean="0"/>
              <a:t>19/04/2016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757F-D4B6-41B2-B8EB-863A9721B6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5570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8570-83F1-4E21-88D2-25D4DEFF8CFC}" type="datetimeFigureOut">
              <a:rPr lang="pt-BR" smtClean="0"/>
              <a:t>19/04/2016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757F-D4B6-41B2-B8EB-863A9721B6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4557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8570-83F1-4E21-88D2-25D4DEFF8CFC}" type="datetimeFigureOut">
              <a:rPr lang="pt-BR" smtClean="0"/>
              <a:t>19/04/2016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757F-D4B6-41B2-B8EB-863A9721B6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352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8570-83F1-4E21-88D2-25D4DEFF8CFC}" type="datetimeFigureOut">
              <a:rPr lang="pt-BR" smtClean="0"/>
              <a:t>19/04/2016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757F-D4B6-41B2-B8EB-863A9721B6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005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8570-83F1-4E21-88D2-25D4DEFF8CFC}" type="datetimeFigureOut">
              <a:rPr lang="pt-BR" smtClean="0"/>
              <a:t>19/04/2016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757F-D4B6-41B2-B8EB-863A9721B6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7357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8570-83F1-4E21-88D2-25D4DEFF8CFC}" type="datetimeFigureOut">
              <a:rPr lang="pt-BR" smtClean="0"/>
              <a:t>19/04/2016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757F-D4B6-41B2-B8EB-863A9721B6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31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8570-83F1-4E21-88D2-25D4DEFF8CFC}" type="datetimeFigureOut">
              <a:rPr lang="pt-BR" smtClean="0"/>
              <a:t>19/04/2016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757F-D4B6-41B2-B8EB-863A9721B6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4808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8570-83F1-4E21-88D2-25D4DEFF8CFC}" type="datetimeFigureOut">
              <a:rPr lang="pt-BR" smtClean="0"/>
              <a:t>19/04/2016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757F-D4B6-41B2-B8EB-863A9721B6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051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8570-83F1-4E21-88D2-25D4DEFF8CFC}" type="datetimeFigureOut">
              <a:rPr lang="pt-BR" smtClean="0"/>
              <a:t>19/04/2016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757F-D4B6-41B2-B8EB-863A9721B6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9984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8570-83F1-4E21-88D2-25D4DEFF8CFC}" type="datetimeFigureOut">
              <a:rPr lang="pt-BR" smtClean="0"/>
              <a:t>19/04/2016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757F-D4B6-41B2-B8EB-863A9721B6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9482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8570-83F1-4E21-88D2-25D4DEFF8CFC}" type="datetimeFigureOut">
              <a:rPr lang="pt-BR" smtClean="0"/>
              <a:t>19/04/2016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757F-D4B6-41B2-B8EB-863A9721B6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5610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E8570-83F1-4E21-88D2-25D4DEFF8CFC}" type="datetimeFigureOut">
              <a:rPr lang="pt-BR" smtClean="0"/>
              <a:t>19/04/2016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8757F-D4B6-41B2-B8EB-863A9721B6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707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Projetos de foguetes para classes fixo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Prof. Alysson Diógenes</a:t>
            </a:r>
            <a:endParaRPr lang="pt-BR" sz="36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112" y="5200649"/>
            <a:ext cx="1657351" cy="165735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3438"/>
            <a:ext cx="2603983" cy="221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Pallas</a:t>
            </a:r>
            <a:r>
              <a:rPr lang="pt-BR" dirty="0" smtClean="0"/>
              <a:t> </a:t>
            </a:r>
            <a:r>
              <a:rPr lang="pt-BR" dirty="0" err="1" smtClean="0"/>
              <a:t>Soyuz</a:t>
            </a:r>
            <a:r>
              <a:rPr lang="pt-BR" dirty="0" smtClean="0"/>
              <a:t> – 400m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6603" y="2146322"/>
            <a:ext cx="8607197" cy="179702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90763"/>
            <a:ext cx="2441803" cy="375039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76" y="3943350"/>
            <a:ext cx="4048125" cy="24288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701" y="3773054"/>
            <a:ext cx="2467957" cy="30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69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Águia imperial </a:t>
            </a:r>
            <a:r>
              <a:rPr lang="pt-BR" dirty="0" err="1" smtClean="0"/>
              <a:t>Diamant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7" y="2810668"/>
            <a:ext cx="3533776" cy="3533776"/>
          </a:xfr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827" y="4257181"/>
            <a:ext cx="3550073" cy="236579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0815" y="1568632"/>
            <a:ext cx="8944961" cy="116009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850" y="3014663"/>
            <a:ext cx="1885950" cy="371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10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vem por aí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534" y="1690688"/>
            <a:ext cx="4742532" cy="3552825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73" y="4192779"/>
            <a:ext cx="4243388" cy="237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95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Histórico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Início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2013/2014</a:t>
            </a:r>
          </a:p>
          <a:p>
            <a:pPr lvl="1"/>
            <a:r>
              <a:rPr lang="en-US" dirty="0" smtClean="0"/>
              <a:t>Prof. </a:t>
            </a:r>
            <a:r>
              <a:rPr lang="en-US" dirty="0" err="1" smtClean="0"/>
              <a:t>Alysson</a:t>
            </a:r>
            <a:endParaRPr lang="en-US" dirty="0" smtClean="0"/>
          </a:p>
          <a:p>
            <a:pPr lvl="1"/>
            <a:r>
              <a:rPr lang="en-US" dirty="0" smtClean="0"/>
              <a:t>Fabio Reis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2 </a:t>
            </a:r>
            <a:r>
              <a:rPr lang="en-US" dirty="0" err="1" smtClean="0"/>
              <a:t>lançamentos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A</a:t>
            </a:r>
          </a:p>
          <a:p>
            <a:pPr lvl="1"/>
            <a:r>
              <a:rPr lang="en-US" dirty="0" err="1" smtClean="0"/>
              <a:t>Foguete</a:t>
            </a:r>
            <a:r>
              <a:rPr lang="en-US" dirty="0" smtClean="0"/>
              <a:t> </a:t>
            </a:r>
            <a:r>
              <a:rPr lang="en-US" dirty="0" err="1" smtClean="0"/>
              <a:t>comercial</a:t>
            </a:r>
            <a:endParaRPr lang="en-US" dirty="0" smtClean="0"/>
          </a:p>
          <a:p>
            <a:pPr lvl="1"/>
            <a:r>
              <a:rPr lang="en-US" dirty="0" smtClean="0"/>
              <a:t>3o </a:t>
            </a:r>
            <a:r>
              <a:rPr lang="en-US" dirty="0" err="1" smtClean="0"/>
              <a:t>lugar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017" y="4648201"/>
            <a:ext cx="2603983" cy="221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81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GREAVE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Gr</a:t>
            </a:r>
            <a:r>
              <a:rPr lang="en-US" dirty="0" err="1" smtClean="0"/>
              <a:t>upo</a:t>
            </a:r>
            <a:r>
              <a:rPr lang="en-US" dirty="0" smtClean="0"/>
              <a:t> de </a:t>
            </a:r>
          </a:p>
          <a:p>
            <a:r>
              <a:rPr lang="en-US" b="1" dirty="0" err="1" smtClean="0"/>
              <a:t>E</a:t>
            </a:r>
            <a:r>
              <a:rPr lang="en-US" dirty="0" err="1" smtClean="0"/>
              <a:t>studos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</a:p>
          <a:p>
            <a:r>
              <a:rPr lang="en-US" b="1" dirty="0" err="1" smtClean="0"/>
              <a:t>A</a:t>
            </a:r>
            <a:r>
              <a:rPr lang="en-US" dirty="0" err="1" smtClean="0"/>
              <a:t>erodinâmica</a:t>
            </a:r>
            <a:r>
              <a:rPr lang="en-US" dirty="0" smtClean="0"/>
              <a:t> de </a:t>
            </a:r>
          </a:p>
          <a:p>
            <a:r>
              <a:rPr lang="en-US" b="1" dirty="0" err="1" smtClean="0"/>
              <a:t>Ve</a:t>
            </a:r>
            <a:r>
              <a:rPr lang="en-US" dirty="0" err="1" smtClean="0"/>
              <a:t>ículos</a:t>
            </a:r>
            <a:r>
              <a:rPr lang="en-US" dirty="0" smtClean="0"/>
              <a:t> </a:t>
            </a:r>
            <a:r>
              <a:rPr lang="en-US" dirty="0" err="1" smtClean="0"/>
              <a:t>Autopropelidos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C:\Documents and Settings\5669\Meus documentos\Alysson\Extensao\Greav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226" y="4149081"/>
            <a:ext cx="97155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Documents and Settings\5669\Meus documentos\Alysson\Extensao\Grea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4149081"/>
            <a:ext cx="97155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017" y="4648201"/>
            <a:ext cx="2603983" cy="221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22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Equipe 2015/2016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Prof. Alysson Nunes Diógenes</a:t>
            </a:r>
          </a:p>
          <a:p>
            <a:r>
              <a:rPr lang="pt-BR" dirty="0" smtClean="0"/>
              <a:t>Prof. </a:t>
            </a:r>
            <a:r>
              <a:rPr lang="pt-BR" dirty="0" err="1" smtClean="0"/>
              <a:t>Antonio</a:t>
            </a:r>
            <a:r>
              <a:rPr lang="pt-BR" dirty="0" smtClean="0"/>
              <a:t> </a:t>
            </a:r>
            <a:r>
              <a:rPr lang="pt-BR" dirty="0" err="1" smtClean="0"/>
              <a:t>Foltran</a:t>
            </a:r>
            <a:endParaRPr lang="pt-BR" dirty="0" smtClean="0"/>
          </a:p>
          <a:p>
            <a:endParaRPr lang="pt-BR" dirty="0"/>
          </a:p>
          <a:p>
            <a:pPr lvl="1" fontAlgn="b"/>
            <a:r>
              <a:rPr lang="pt-BR" dirty="0"/>
              <a:t>Alisson Muniz (Classe ½ A)</a:t>
            </a:r>
          </a:p>
          <a:p>
            <a:pPr lvl="1" fontAlgn="b"/>
            <a:r>
              <a:rPr lang="pt-BR" dirty="0"/>
              <a:t>Caio Camargo  (Classe C)</a:t>
            </a:r>
          </a:p>
          <a:p>
            <a:pPr lvl="1" fontAlgn="b"/>
            <a:r>
              <a:rPr lang="pt-BR" dirty="0"/>
              <a:t>Carlos Eduardo </a:t>
            </a:r>
            <a:r>
              <a:rPr lang="pt-BR" dirty="0" err="1"/>
              <a:t>Americo</a:t>
            </a:r>
            <a:r>
              <a:rPr lang="pt-BR" dirty="0"/>
              <a:t> (Classe E)</a:t>
            </a:r>
          </a:p>
          <a:p>
            <a:pPr lvl="1" fontAlgn="b"/>
            <a:r>
              <a:rPr lang="pt-BR" dirty="0"/>
              <a:t>Daniel Ribeiro (Classe ¼ A)</a:t>
            </a:r>
          </a:p>
          <a:p>
            <a:pPr lvl="1" fontAlgn="b"/>
            <a:r>
              <a:rPr lang="pt-BR" dirty="0"/>
              <a:t>Dayane </a:t>
            </a:r>
            <a:r>
              <a:rPr lang="pt-BR" dirty="0" err="1"/>
              <a:t>Bunhak</a:t>
            </a:r>
            <a:r>
              <a:rPr lang="pt-BR" dirty="0"/>
              <a:t> Santos (Classe A)</a:t>
            </a:r>
          </a:p>
          <a:p>
            <a:pPr lvl="1" fontAlgn="b"/>
            <a:r>
              <a:rPr lang="pt-BR" dirty="0"/>
              <a:t>Gabriel </a:t>
            </a:r>
            <a:r>
              <a:rPr lang="pt-BR" dirty="0" err="1"/>
              <a:t>Schwarzbach</a:t>
            </a:r>
            <a:r>
              <a:rPr lang="pt-BR" dirty="0"/>
              <a:t> (Classe D)</a:t>
            </a:r>
          </a:p>
          <a:p>
            <a:pPr lvl="1" fontAlgn="b"/>
            <a:r>
              <a:rPr lang="pt-BR" dirty="0"/>
              <a:t>Miriam </a:t>
            </a:r>
            <a:r>
              <a:rPr lang="pt-BR" dirty="0" err="1"/>
              <a:t>Bucco</a:t>
            </a:r>
            <a:r>
              <a:rPr lang="pt-BR" dirty="0"/>
              <a:t> (Classe 50m)</a:t>
            </a:r>
          </a:p>
          <a:p>
            <a:pPr lvl="1" fontAlgn="b"/>
            <a:r>
              <a:rPr lang="pt-BR" dirty="0"/>
              <a:t>Pedro Arruda (Classe ½ A)</a:t>
            </a:r>
          </a:p>
          <a:p>
            <a:pPr lvl="1" fontAlgn="b"/>
            <a:r>
              <a:rPr lang="pt-BR" dirty="0"/>
              <a:t>Ricardo </a:t>
            </a:r>
            <a:r>
              <a:rPr lang="pt-BR" dirty="0" err="1"/>
              <a:t>Shigekawa</a:t>
            </a:r>
            <a:r>
              <a:rPr lang="pt-BR" dirty="0"/>
              <a:t> (Classe 1/8 A)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017" y="4648201"/>
            <a:ext cx="2603983" cy="221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44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Identidade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Aves de </a:t>
            </a:r>
            <a:r>
              <a:rPr lang="en-US" dirty="0" err="1" smtClean="0"/>
              <a:t>rapina</a:t>
            </a:r>
            <a:r>
              <a:rPr lang="en-US" dirty="0" smtClean="0"/>
              <a:t> </a:t>
            </a:r>
            <a:r>
              <a:rPr lang="en-US" dirty="0" err="1" smtClean="0"/>
              <a:t>brasileiras</a:t>
            </a:r>
            <a:endParaRPr lang="en-US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2251040"/>
            <a:ext cx="5417074" cy="460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02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Mas e os foguetes fixo?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Homenagens a foguetes famosos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12" y="2731886"/>
            <a:ext cx="2115005" cy="31766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446" y="2501106"/>
            <a:ext cx="1524000" cy="30003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052" y="2596154"/>
            <a:ext cx="2295134" cy="344808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305" y="2501106"/>
            <a:ext cx="2128759" cy="344937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891" y="1690688"/>
            <a:ext cx="2759850" cy="423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71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Águia pequena Ariane – 50m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078" y="4274661"/>
            <a:ext cx="3048953" cy="2288899"/>
          </a:xfr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574" y="1831498"/>
            <a:ext cx="6372226" cy="180003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33" y="1637685"/>
            <a:ext cx="3348492" cy="502925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762" y="4390410"/>
            <a:ext cx="30861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03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Shikra</a:t>
            </a:r>
            <a:r>
              <a:rPr lang="pt-BR" dirty="0" smtClean="0"/>
              <a:t> </a:t>
            </a:r>
            <a:r>
              <a:rPr lang="pt-BR" dirty="0" err="1" smtClean="0"/>
              <a:t>Shavit</a:t>
            </a:r>
            <a:r>
              <a:rPr lang="pt-BR" dirty="0" smtClean="0"/>
              <a:t> – 100m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25638"/>
            <a:ext cx="2685397" cy="4351338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049" y="1690688"/>
            <a:ext cx="6310313" cy="192213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0" y="4305299"/>
            <a:ext cx="2505075" cy="1819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446" y="3434858"/>
            <a:ext cx="2584202" cy="323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27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Asa larga Juno – 200m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212" y="3740150"/>
            <a:ext cx="1629543" cy="2503488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656364"/>
            <a:ext cx="3462338" cy="520163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538" y="1490327"/>
            <a:ext cx="7324725" cy="185601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12" y="4691063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751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149</Words>
  <Application>Microsoft Office PowerPoint</Application>
  <PresentationFormat>Widescreen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Projetos de foguetes para classes fixo </vt:lpstr>
      <vt:lpstr>Histórico</vt:lpstr>
      <vt:lpstr>GREAVE</vt:lpstr>
      <vt:lpstr>Equipe 2015/2016</vt:lpstr>
      <vt:lpstr>A Identidade</vt:lpstr>
      <vt:lpstr>Mas e os foguetes fixo?</vt:lpstr>
      <vt:lpstr>Águia pequena Ariane – 50m</vt:lpstr>
      <vt:lpstr>Shikra Shavit – 100m</vt:lpstr>
      <vt:lpstr>Asa larga Juno – 200m</vt:lpstr>
      <vt:lpstr>Pallas Soyuz – 400m</vt:lpstr>
      <vt:lpstr>Águia imperial Diamant</vt:lpstr>
      <vt:lpstr>O que vem por aí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Projetos de foguetes para classes fixo</dc:title>
  <dc:creator>Alysson Nunes Diogenes</dc:creator>
  <cp:lastModifiedBy>Alysson Nunes Diogenes</cp:lastModifiedBy>
  <cp:revision>15</cp:revision>
  <dcterms:created xsi:type="dcterms:W3CDTF">2016-04-19T19:45:32Z</dcterms:created>
  <dcterms:modified xsi:type="dcterms:W3CDTF">2016-04-19T20:12:37Z</dcterms:modified>
</cp:coreProperties>
</file>