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70" r:id="rId13"/>
    <p:sldId id="26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424E-56D2-4801-A43C-0F26EBD3A026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0C6B-F87B-4067-9AC4-291CC420DD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424E-56D2-4801-A43C-0F26EBD3A026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0C6B-F87B-4067-9AC4-291CC420DD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424E-56D2-4801-A43C-0F26EBD3A026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0C6B-F87B-4067-9AC4-291CC420DD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424E-56D2-4801-A43C-0F26EBD3A026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0C6B-F87B-4067-9AC4-291CC420DDF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424E-56D2-4801-A43C-0F26EBD3A026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0C6B-F87B-4067-9AC4-291CC420DD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424E-56D2-4801-A43C-0F26EBD3A026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0C6B-F87B-4067-9AC4-291CC420DDF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424E-56D2-4801-A43C-0F26EBD3A026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0C6B-F87B-4067-9AC4-291CC420DD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424E-56D2-4801-A43C-0F26EBD3A026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0C6B-F87B-4067-9AC4-291CC420DD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424E-56D2-4801-A43C-0F26EBD3A026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0C6B-F87B-4067-9AC4-291CC420DD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424E-56D2-4801-A43C-0F26EBD3A026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0C6B-F87B-4067-9AC4-291CC420DDF7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424E-56D2-4801-A43C-0F26EBD3A026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0C6B-F87B-4067-9AC4-291CC420DDF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1FD424E-56D2-4801-A43C-0F26EBD3A026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4230C6B-F87B-4067-9AC4-291CC420DDF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0587"/>
            <a:ext cx="9144000" cy="86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56" y="2674938"/>
            <a:ext cx="3451225" cy="3451225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4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10" y="2674938"/>
            <a:ext cx="3441717" cy="3451225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7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7176391" cy="302433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3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69" y="2876550"/>
            <a:ext cx="3048000" cy="304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3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542033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Fundação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Alunos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/>
              <a:t>Bruno Costa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/>
              <a:t>Gabriel Cerqueira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/>
              <a:t>Igor </a:t>
            </a:r>
            <a:r>
              <a:rPr lang="pt-BR" sz="1600" dirty="0" err="1" smtClean="0"/>
              <a:t>Foti</a:t>
            </a:r>
            <a:endParaRPr lang="pt-BR" sz="1600" dirty="0" smtClean="0"/>
          </a:p>
          <a:p>
            <a:pPr lvl="1">
              <a:buFont typeface="Arial" pitchFamily="34" charset="0"/>
              <a:buChar char="•"/>
            </a:pPr>
            <a:r>
              <a:rPr lang="pt-BR" sz="1600" dirty="0" smtClean="0"/>
              <a:t>Lucas Germano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/>
              <a:t>Luciano Malta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/>
              <a:t>Ronaldo Matos (IMPA)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/>
              <a:t>Alberto Alves (UnB)</a:t>
            </a:r>
          </a:p>
          <a:p>
            <a:pPr lvl="1">
              <a:buFont typeface="Arial" pitchFamily="34" charset="0"/>
              <a:buChar char="•"/>
            </a:pPr>
            <a:endParaRPr lang="pt-BR" sz="1600" dirty="0"/>
          </a:p>
          <a:p>
            <a:pPr lvl="1">
              <a:buFont typeface="Arial" pitchFamily="34" charset="0"/>
              <a:buChar char="•"/>
            </a:pPr>
            <a:endParaRPr lang="pt-BR" sz="1600" dirty="0" smtClean="0"/>
          </a:p>
          <a:p>
            <a:pPr lvl="1">
              <a:buFont typeface="Arial" pitchFamily="34" charset="0"/>
              <a:buChar char="•"/>
            </a:pPr>
            <a:endParaRPr lang="pt-BR" sz="1600" dirty="0"/>
          </a:p>
          <a:p>
            <a:pPr lvl="1">
              <a:buFont typeface="Arial" pitchFamily="34" charset="0"/>
              <a:buChar char="•"/>
            </a:pPr>
            <a:endParaRPr lang="pt-BR" sz="1600" dirty="0" smtClean="0"/>
          </a:p>
          <a:p>
            <a:pPr lvl="1">
              <a:buFont typeface="Arial" pitchFamily="34" charset="0"/>
              <a:buChar char="•"/>
            </a:pPr>
            <a:endParaRPr lang="pt-BR" sz="1600" dirty="0" smtClean="0"/>
          </a:p>
          <a:p>
            <a:pPr marL="0" indent="0">
              <a:buNone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Professores</a:t>
            </a:r>
            <a:endParaRPr lang="pt-BR" dirty="0"/>
          </a:p>
          <a:p>
            <a:pPr lvl="1">
              <a:buFont typeface="Arial" pitchFamily="34" charset="0"/>
              <a:buChar char="•"/>
            </a:pPr>
            <a:r>
              <a:rPr lang="pt-BR" sz="1600" dirty="0" smtClean="0"/>
              <a:t>Andrei Holanda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/>
              <a:t>Téo Cerqueira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/>
              <a:t>João Batista </a:t>
            </a:r>
            <a:r>
              <a:rPr lang="pt-BR" sz="1600" dirty="0" err="1" smtClean="0"/>
              <a:t>Canalle</a:t>
            </a:r>
            <a:endParaRPr lang="pt-BR" sz="1600" dirty="0" smtClean="0"/>
          </a:p>
          <a:p>
            <a:pPr lvl="1">
              <a:buFont typeface="Arial" pitchFamily="34" charset="0"/>
              <a:buChar char="•"/>
            </a:pPr>
            <a:r>
              <a:rPr lang="pt-BR" sz="1600" dirty="0" smtClean="0"/>
              <a:t>Gustaf </a:t>
            </a:r>
            <a:r>
              <a:rPr lang="pt-BR" sz="1600" dirty="0" err="1" smtClean="0"/>
              <a:t>Akeman</a:t>
            </a:r>
            <a:endParaRPr lang="pt-BR" sz="1600" dirty="0" smtClean="0"/>
          </a:p>
          <a:p>
            <a:pPr lvl="1">
              <a:buFont typeface="Arial" pitchFamily="34" charset="0"/>
              <a:buChar char="•"/>
            </a:pPr>
            <a:r>
              <a:rPr lang="pt-BR" sz="1600" dirty="0" smtClean="0"/>
              <a:t>Tiago </a:t>
            </a:r>
            <a:r>
              <a:rPr lang="pt-BR" sz="1600" dirty="0" err="1" smtClean="0"/>
              <a:t>Roux</a:t>
            </a:r>
            <a:endParaRPr lang="pt-BR" sz="16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pt-BR" sz="1600" dirty="0" smtClean="0"/>
          </a:p>
          <a:p>
            <a:pPr lvl="1">
              <a:buFont typeface="Arial" pitchFamily="34" charset="0"/>
              <a:buChar char="•"/>
            </a:pPr>
            <a:endParaRPr lang="pt-BR" sz="1600" dirty="0"/>
          </a:p>
          <a:p>
            <a:pPr lvl="1">
              <a:buFont typeface="Arial" pitchFamily="34" charset="0"/>
              <a:buChar char="•"/>
            </a:pPr>
            <a:endParaRPr lang="pt-BR" sz="1600" dirty="0" smtClean="0"/>
          </a:p>
          <a:p>
            <a:pPr lvl="1">
              <a:buFont typeface="Arial" pitchFamily="34" charset="0"/>
              <a:buChar char="•"/>
            </a:pPr>
            <a:endParaRPr lang="pt-BR" sz="1600" dirty="0"/>
          </a:p>
          <a:p>
            <a:pPr lvl="1">
              <a:buFont typeface="Arial" pitchFamily="34" charset="0"/>
              <a:buChar char="•"/>
            </a:pPr>
            <a:endParaRPr lang="pt-BR" sz="16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pt-BR" sz="1600" dirty="0" smtClean="0"/>
          </a:p>
          <a:p>
            <a:pPr lvl="1">
              <a:buFont typeface="Arial" pitchFamily="34" charset="0"/>
              <a:buChar char="•"/>
            </a:pPr>
            <a:endParaRPr lang="pt-BR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13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77" y="2589564"/>
            <a:ext cx="5829003" cy="364774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Missão </a:t>
            </a:r>
            <a:r>
              <a:rPr lang="pt-BR" dirty="0" err="1" smtClean="0"/>
              <a:t>Crux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59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Missão Von </a:t>
            </a:r>
            <a:r>
              <a:rPr lang="pt-BR" dirty="0" err="1" smtClean="0"/>
              <a:t>Braun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2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Missão </a:t>
            </a:r>
            <a:r>
              <a:rPr lang="pt-BR" dirty="0" err="1" smtClean="0"/>
              <a:t>Gagarin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64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Evandro\Downloads\13054708_983301418386394_577203963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2128"/>
            <a:ext cx="397590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vandro\Downloads\13052753_983300721719797_1520564005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06" y="1124744"/>
            <a:ext cx="3956618" cy="527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69" y="3495675"/>
            <a:ext cx="4495800" cy="180975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Apoio: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6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3293268" cy="329326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1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</TotalTime>
  <Words>44</Words>
  <Application>Microsoft Office PowerPoint</Application>
  <PresentationFormat>Apresentação na tela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Forma de Onda</vt:lpstr>
      <vt:lpstr>Apresentação do PowerPoint</vt:lpstr>
      <vt:lpstr>Fundação</vt:lpstr>
      <vt:lpstr>Integrantes</vt:lpstr>
      <vt:lpstr>Missão Crux</vt:lpstr>
      <vt:lpstr>Missão Von Braun</vt:lpstr>
      <vt:lpstr>Missão Gagarin</vt:lpstr>
      <vt:lpstr>Apresentação do PowerPoint</vt:lpstr>
      <vt:lpstr>Apoio: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Evandro</dc:creator>
  <cp:lastModifiedBy>Evandro</cp:lastModifiedBy>
  <cp:revision>7</cp:revision>
  <dcterms:created xsi:type="dcterms:W3CDTF">2016-04-19T22:06:50Z</dcterms:created>
  <dcterms:modified xsi:type="dcterms:W3CDTF">2016-04-19T23:26:44Z</dcterms:modified>
</cp:coreProperties>
</file>