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sldIdLst>
    <p:sldId id="259" r:id="rId2"/>
    <p:sldId id="265" r:id="rId3"/>
    <p:sldId id="261" r:id="rId4"/>
    <p:sldId id="260" r:id="rId5"/>
    <p:sldId id="262" r:id="rId6"/>
    <p:sldId id="266" r:id="rId7"/>
    <p:sldId id="264" r:id="rId8"/>
    <p:sldId id="263" r:id="rId9"/>
    <p:sldId id="267" r:id="rId1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016" autoAdjust="0"/>
  </p:normalViewPr>
  <p:slideViewPr>
    <p:cSldViewPr>
      <p:cViewPr varScale="1">
        <p:scale>
          <a:sx n="89" d="100"/>
          <a:sy n="89" d="100"/>
        </p:scale>
        <p:origin x="12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E4A1A-EEBA-48FA-A7F3-E5BAB4BE390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654A4F-5E53-441C-901E-F1D676F41610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rgbClr val="FFFF00"/>
              </a:solidFill>
            </a:rPr>
            <a:t>Fuselagem</a:t>
          </a:r>
          <a:endParaRPr lang="pt-BR" sz="2000" dirty="0">
            <a:solidFill>
              <a:srgbClr val="FFFF00"/>
            </a:solidFill>
          </a:endParaRPr>
        </a:p>
      </dgm:t>
    </dgm:pt>
    <dgm:pt modelId="{B5E0E966-C0CF-447B-8168-C29B61B7B5B9}" type="parTrans" cxnId="{DCDD1703-B0F1-4306-B562-457BC87AD0A8}">
      <dgm:prSet/>
      <dgm:spPr/>
      <dgm:t>
        <a:bodyPr/>
        <a:lstStyle/>
        <a:p>
          <a:endParaRPr lang="pt-BR"/>
        </a:p>
      </dgm:t>
    </dgm:pt>
    <dgm:pt modelId="{0091B954-51EB-40BB-B726-5AF516E7AD40}" type="sibTrans" cxnId="{DCDD1703-B0F1-4306-B562-457BC87AD0A8}">
      <dgm:prSet/>
      <dgm:spPr/>
      <dgm:t>
        <a:bodyPr/>
        <a:lstStyle/>
        <a:p>
          <a:endParaRPr lang="pt-BR"/>
        </a:p>
      </dgm:t>
    </dgm:pt>
    <dgm:pt modelId="{134C56BA-A8D0-40AF-80F6-CB5C97ED2D83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/>
            <a:t>Recuperação</a:t>
          </a:r>
          <a:endParaRPr lang="pt-BR" sz="2000" dirty="0"/>
        </a:p>
      </dgm:t>
    </dgm:pt>
    <dgm:pt modelId="{D0456725-1F6B-46AD-99CA-B3788A8110D4}" type="parTrans" cxnId="{18C6FB19-352F-4C3E-95D6-2305BC527239}">
      <dgm:prSet/>
      <dgm:spPr/>
      <dgm:t>
        <a:bodyPr/>
        <a:lstStyle/>
        <a:p>
          <a:endParaRPr lang="pt-BR"/>
        </a:p>
      </dgm:t>
    </dgm:pt>
    <dgm:pt modelId="{8BE85B9A-1DF2-4874-B9FF-37C93A48D628}" type="sibTrans" cxnId="{18C6FB19-352F-4C3E-95D6-2305BC527239}">
      <dgm:prSet/>
      <dgm:spPr/>
      <dgm:t>
        <a:bodyPr/>
        <a:lstStyle/>
        <a:p>
          <a:endParaRPr lang="pt-BR"/>
        </a:p>
      </dgm:t>
    </dgm:pt>
    <dgm:pt modelId="{E106FEEB-A8F8-4A57-914B-B322A14EF31A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Motor</a:t>
          </a:r>
          <a:endParaRPr lang="pt-BR" sz="2000" dirty="0">
            <a:solidFill>
              <a:schemeClr val="bg1"/>
            </a:solidFill>
          </a:endParaRPr>
        </a:p>
      </dgm:t>
    </dgm:pt>
    <dgm:pt modelId="{1B5B6B45-8146-4E0A-82DB-273CEC374FBF}" type="parTrans" cxnId="{64116C8B-2588-4CAA-9D10-5CC08EEAFECA}">
      <dgm:prSet/>
      <dgm:spPr/>
      <dgm:t>
        <a:bodyPr/>
        <a:lstStyle/>
        <a:p>
          <a:endParaRPr lang="pt-BR"/>
        </a:p>
      </dgm:t>
    </dgm:pt>
    <dgm:pt modelId="{BAA0E88F-1C65-4D28-A6CA-FE4881D42FF6}" type="sibTrans" cxnId="{64116C8B-2588-4CAA-9D10-5CC08EEAFECA}">
      <dgm:prSet/>
      <dgm:spPr/>
      <dgm:t>
        <a:bodyPr/>
        <a:lstStyle/>
        <a:p>
          <a:endParaRPr lang="pt-BR"/>
        </a:p>
      </dgm:t>
    </dgm:pt>
    <dgm:pt modelId="{C538E0AE-F1B5-4FFA-A332-B467CF39EC5D}" type="pres">
      <dgm:prSet presAssocID="{E36E4A1A-EEBA-48FA-A7F3-E5BAB4BE39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B80170-6C08-4F3C-B6CC-9F155106697B}" type="pres">
      <dgm:prSet presAssocID="{34654A4F-5E53-441C-901E-F1D676F41610}" presName="parTxOnly" presStyleLbl="node1" presStyleIdx="0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3DB053-F961-4899-8458-C9F06ABF9475}" type="pres">
      <dgm:prSet presAssocID="{0091B954-51EB-40BB-B726-5AF516E7AD40}" presName="parSpace" presStyleCnt="0"/>
      <dgm:spPr/>
    </dgm:pt>
    <dgm:pt modelId="{E0190975-7F24-48B6-A0BA-F40176E9A924}" type="pres">
      <dgm:prSet presAssocID="{134C56BA-A8D0-40AF-80F6-CB5C97ED2D83}" presName="parTxOnly" presStyleLbl="node1" presStyleIdx="1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9BD6C-43B9-409B-A2D6-116C1D2E3417}" type="pres">
      <dgm:prSet presAssocID="{8BE85B9A-1DF2-4874-B9FF-37C93A48D628}" presName="parSpace" presStyleCnt="0"/>
      <dgm:spPr/>
    </dgm:pt>
    <dgm:pt modelId="{8ECA80CB-5917-4DE9-B07A-D981052FD66E}" type="pres">
      <dgm:prSet presAssocID="{E106FEEB-A8F8-4A57-914B-B322A14EF31A}" presName="parTxOnly" presStyleLbl="node1" presStyleIdx="2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8C6FB19-352F-4C3E-95D6-2305BC527239}" srcId="{E36E4A1A-EEBA-48FA-A7F3-E5BAB4BE3905}" destId="{134C56BA-A8D0-40AF-80F6-CB5C97ED2D83}" srcOrd="1" destOrd="0" parTransId="{D0456725-1F6B-46AD-99CA-B3788A8110D4}" sibTransId="{8BE85B9A-1DF2-4874-B9FF-37C93A48D628}"/>
    <dgm:cxn modelId="{DCDD1703-B0F1-4306-B562-457BC87AD0A8}" srcId="{E36E4A1A-EEBA-48FA-A7F3-E5BAB4BE3905}" destId="{34654A4F-5E53-441C-901E-F1D676F41610}" srcOrd="0" destOrd="0" parTransId="{B5E0E966-C0CF-447B-8168-C29B61B7B5B9}" sibTransId="{0091B954-51EB-40BB-B726-5AF516E7AD40}"/>
    <dgm:cxn modelId="{55474EF7-87D2-4E7F-88BF-B7801AA28274}" type="presOf" srcId="{E106FEEB-A8F8-4A57-914B-B322A14EF31A}" destId="{8ECA80CB-5917-4DE9-B07A-D981052FD66E}" srcOrd="0" destOrd="0" presId="urn:microsoft.com/office/officeart/2005/8/layout/hChevron3"/>
    <dgm:cxn modelId="{96A5D37F-8BDC-4043-812D-CDE9BCAE761D}" type="presOf" srcId="{134C56BA-A8D0-40AF-80F6-CB5C97ED2D83}" destId="{E0190975-7F24-48B6-A0BA-F40176E9A924}" srcOrd="0" destOrd="0" presId="urn:microsoft.com/office/officeart/2005/8/layout/hChevron3"/>
    <dgm:cxn modelId="{64116C8B-2588-4CAA-9D10-5CC08EEAFECA}" srcId="{E36E4A1A-EEBA-48FA-A7F3-E5BAB4BE3905}" destId="{E106FEEB-A8F8-4A57-914B-B322A14EF31A}" srcOrd="2" destOrd="0" parTransId="{1B5B6B45-8146-4E0A-82DB-273CEC374FBF}" sibTransId="{BAA0E88F-1C65-4D28-A6CA-FE4881D42FF6}"/>
    <dgm:cxn modelId="{E114CC9D-FFCD-45DC-A340-DCE071CA8A3D}" type="presOf" srcId="{E36E4A1A-EEBA-48FA-A7F3-E5BAB4BE3905}" destId="{C538E0AE-F1B5-4FFA-A332-B467CF39EC5D}" srcOrd="0" destOrd="0" presId="urn:microsoft.com/office/officeart/2005/8/layout/hChevron3"/>
    <dgm:cxn modelId="{EAF5D75F-27F8-43B0-9F31-0920CDE5F218}" type="presOf" srcId="{34654A4F-5E53-441C-901E-F1D676F41610}" destId="{23B80170-6C08-4F3C-B6CC-9F155106697B}" srcOrd="0" destOrd="0" presId="urn:microsoft.com/office/officeart/2005/8/layout/hChevron3"/>
    <dgm:cxn modelId="{DADE4463-C564-4DE9-9E10-7785AF60FA97}" type="presParOf" srcId="{C538E0AE-F1B5-4FFA-A332-B467CF39EC5D}" destId="{23B80170-6C08-4F3C-B6CC-9F155106697B}" srcOrd="0" destOrd="0" presId="urn:microsoft.com/office/officeart/2005/8/layout/hChevron3"/>
    <dgm:cxn modelId="{0789330E-6723-4072-8BA3-3C2EDB5FBA7C}" type="presParOf" srcId="{C538E0AE-F1B5-4FFA-A332-B467CF39EC5D}" destId="{563DB053-F961-4899-8458-C9F06ABF9475}" srcOrd="1" destOrd="0" presId="urn:microsoft.com/office/officeart/2005/8/layout/hChevron3"/>
    <dgm:cxn modelId="{2BA1B68F-686F-4FFA-8609-7E025DEFEB90}" type="presParOf" srcId="{C538E0AE-F1B5-4FFA-A332-B467CF39EC5D}" destId="{E0190975-7F24-48B6-A0BA-F40176E9A924}" srcOrd="2" destOrd="0" presId="urn:microsoft.com/office/officeart/2005/8/layout/hChevron3"/>
    <dgm:cxn modelId="{BB244221-EFAD-4308-9336-3D3DC152BEEC}" type="presParOf" srcId="{C538E0AE-F1B5-4FFA-A332-B467CF39EC5D}" destId="{6F89BD6C-43B9-409B-A2D6-116C1D2E3417}" srcOrd="3" destOrd="0" presId="urn:microsoft.com/office/officeart/2005/8/layout/hChevron3"/>
    <dgm:cxn modelId="{3A82AF6A-1DF5-4FE7-8E4D-8405E11297BB}" type="presParOf" srcId="{C538E0AE-F1B5-4FFA-A332-B467CF39EC5D}" destId="{8ECA80CB-5917-4DE9-B07A-D981052FD66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E4A1A-EEBA-48FA-A7F3-E5BAB4BE390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654A4F-5E53-441C-901E-F1D676F41610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rgbClr val="FFFF00"/>
              </a:solidFill>
            </a:rPr>
            <a:t>Fuselagem</a:t>
          </a:r>
          <a:endParaRPr lang="pt-BR" sz="2000" dirty="0">
            <a:solidFill>
              <a:srgbClr val="FFFF00"/>
            </a:solidFill>
          </a:endParaRPr>
        </a:p>
      </dgm:t>
    </dgm:pt>
    <dgm:pt modelId="{B5E0E966-C0CF-447B-8168-C29B61B7B5B9}" type="parTrans" cxnId="{DCDD1703-B0F1-4306-B562-457BC87AD0A8}">
      <dgm:prSet/>
      <dgm:spPr/>
      <dgm:t>
        <a:bodyPr/>
        <a:lstStyle/>
        <a:p>
          <a:endParaRPr lang="pt-BR"/>
        </a:p>
      </dgm:t>
    </dgm:pt>
    <dgm:pt modelId="{0091B954-51EB-40BB-B726-5AF516E7AD40}" type="sibTrans" cxnId="{DCDD1703-B0F1-4306-B562-457BC87AD0A8}">
      <dgm:prSet/>
      <dgm:spPr/>
      <dgm:t>
        <a:bodyPr/>
        <a:lstStyle/>
        <a:p>
          <a:endParaRPr lang="pt-BR"/>
        </a:p>
      </dgm:t>
    </dgm:pt>
    <dgm:pt modelId="{134C56BA-A8D0-40AF-80F6-CB5C97ED2D83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/>
            <a:t>Recuperação</a:t>
          </a:r>
          <a:endParaRPr lang="pt-BR" sz="2000" dirty="0"/>
        </a:p>
      </dgm:t>
    </dgm:pt>
    <dgm:pt modelId="{D0456725-1F6B-46AD-99CA-B3788A8110D4}" type="parTrans" cxnId="{18C6FB19-352F-4C3E-95D6-2305BC527239}">
      <dgm:prSet/>
      <dgm:spPr/>
      <dgm:t>
        <a:bodyPr/>
        <a:lstStyle/>
        <a:p>
          <a:endParaRPr lang="pt-BR"/>
        </a:p>
      </dgm:t>
    </dgm:pt>
    <dgm:pt modelId="{8BE85B9A-1DF2-4874-B9FF-37C93A48D628}" type="sibTrans" cxnId="{18C6FB19-352F-4C3E-95D6-2305BC527239}">
      <dgm:prSet/>
      <dgm:spPr/>
      <dgm:t>
        <a:bodyPr/>
        <a:lstStyle/>
        <a:p>
          <a:endParaRPr lang="pt-BR"/>
        </a:p>
      </dgm:t>
    </dgm:pt>
    <dgm:pt modelId="{E106FEEB-A8F8-4A57-914B-B322A14EF31A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Motor</a:t>
          </a:r>
          <a:endParaRPr lang="pt-BR" sz="2000" dirty="0">
            <a:solidFill>
              <a:schemeClr val="bg1"/>
            </a:solidFill>
          </a:endParaRPr>
        </a:p>
      </dgm:t>
    </dgm:pt>
    <dgm:pt modelId="{1B5B6B45-8146-4E0A-82DB-273CEC374FBF}" type="parTrans" cxnId="{64116C8B-2588-4CAA-9D10-5CC08EEAFECA}">
      <dgm:prSet/>
      <dgm:spPr/>
      <dgm:t>
        <a:bodyPr/>
        <a:lstStyle/>
        <a:p>
          <a:endParaRPr lang="pt-BR"/>
        </a:p>
      </dgm:t>
    </dgm:pt>
    <dgm:pt modelId="{BAA0E88F-1C65-4D28-A6CA-FE4881D42FF6}" type="sibTrans" cxnId="{64116C8B-2588-4CAA-9D10-5CC08EEAFECA}">
      <dgm:prSet/>
      <dgm:spPr/>
      <dgm:t>
        <a:bodyPr/>
        <a:lstStyle/>
        <a:p>
          <a:endParaRPr lang="pt-BR"/>
        </a:p>
      </dgm:t>
    </dgm:pt>
    <dgm:pt modelId="{C538E0AE-F1B5-4FFA-A332-B467CF39EC5D}" type="pres">
      <dgm:prSet presAssocID="{E36E4A1A-EEBA-48FA-A7F3-E5BAB4BE39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B80170-6C08-4F3C-B6CC-9F155106697B}" type="pres">
      <dgm:prSet presAssocID="{34654A4F-5E53-441C-901E-F1D676F41610}" presName="parTxOnly" presStyleLbl="node1" presStyleIdx="0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3DB053-F961-4899-8458-C9F06ABF9475}" type="pres">
      <dgm:prSet presAssocID="{0091B954-51EB-40BB-B726-5AF516E7AD40}" presName="parSpace" presStyleCnt="0"/>
      <dgm:spPr/>
    </dgm:pt>
    <dgm:pt modelId="{E0190975-7F24-48B6-A0BA-F40176E9A924}" type="pres">
      <dgm:prSet presAssocID="{134C56BA-A8D0-40AF-80F6-CB5C97ED2D83}" presName="parTxOnly" presStyleLbl="node1" presStyleIdx="1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9BD6C-43B9-409B-A2D6-116C1D2E3417}" type="pres">
      <dgm:prSet presAssocID="{8BE85B9A-1DF2-4874-B9FF-37C93A48D628}" presName="parSpace" presStyleCnt="0"/>
      <dgm:spPr/>
    </dgm:pt>
    <dgm:pt modelId="{8ECA80CB-5917-4DE9-B07A-D981052FD66E}" type="pres">
      <dgm:prSet presAssocID="{E106FEEB-A8F8-4A57-914B-B322A14EF31A}" presName="parTxOnly" presStyleLbl="node1" presStyleIdx="2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5B6FC0-0C43-4420-BD54-F4B2DBA63D2F}" type="presOf" srcId="{E106FEEB-A8F8-4A57-914B-B322A14EF31A}" destId="{8ECA80CB-5917-4DE9-B07A-D981052FD66E}" srcOrd="0" destOrd="0" presId="urn:microsoft.com/office/officeart/2005/8/layout/hChevron3"/>
    <dgm:cxn modelId="{D8D0E941-9D86-49FF-AEE4-48B154185D11}" type="presOf" srcId="{134C56BA-A8D0-40AF-80F6-CB5C97ED2D83}" destId="{E0190975-7F24-48B6-A0BA-F40176E9A924}" srcOrd="0" destOrd="0" presId="urn:microsoft.com/office/officeart/2005/8/layout/hChevron3"/>
    <dgm:cxn modelId="{DCDD1703-B0F1-4306-B562-457BC87AD0A8}" srcId="{E36E4A1A-EEBA-48FA-A7F3-E5BAB4BE3905}" destId="{34654A4F-5E53-441C-901E-F1D676F41610}" srcOrd="0" destOrd="0" parTransId="{B5E0E966-C0CF-447B-8168-C29B61B7B5B9}" sibTransId="{0091B954-51EB-40BB-B726-5AF516E7AD40}"/>
    <dgm:cxn modelId="{A07A4D0A-5B50-4FF2-AA90-18F7F38F33A0}" type="presOf" srcId="{34654A4F-5E53-441C-901E-F1D676F41610}" destId="{23B80170-6C08-4F3C-B6CC-9F155106697B}" srcOrd="0" destOrd="0" presId="urn:microsoft.com/office/officeart/2005/8/layout/hChevron3"/>
    <dgm:cxn modelId="{94FA0B57-C82A-45FF-BD26-C9B762DAC6F9}" type="presOf" srcId="{E36E4A1A-EEBA-48FA-A7F3-E5BAB4BE3905}" destId="{C538E0AE-F1B5-4FFA-A332-B467CF39EC5D}" srcOrd="0" destOrd="0" presId="urn:microsoft.com/office/officeart/2005/8/layout/hChevron3"/>
    <dgm:cxn modelId="{64116C8B-2588-4CAA-9D10-5CC08EEAFECA}" srcId="{E36E4A1A-EEBA-48FA-A7F3-E5BAB4BE3905}" destId="{E106FEEB-A8F8-4A57-914B-B322A14EF31A}" srcOrd="2" destOrd="0" parTransId="{1B5B6B45-8146-4E0A-82DB-273CEC374FBF}" sibTransId="{BAA0E88F-1C65-4D28-A6CA-FE4881D42FF6}"/>
    <dgm:cxn modelId="{18C6FB19-352F-4C3E-95D6-2305BC527239}" srcId="{E36E4A1A-EEBA-48FA-A7F3-E5BAB4BE3905}" destId="{134C56BA-A8D0-40AF-80F6-CB5C97ED2D83}" srcOrd="1" destOrd="0" parTransId="{D0456725-1F6B-46AD-99CA-B3788A8110D4}" sibTransId="{8BE85B9A-1DF2-4874-B9FF-37C93A48D628}"/>
    <dgm:cxn modelId="{F6B106B4-108A-44DF-B9AF-3DF889852123}" type="presParOf" srcId="{C538E0AE-F1B5-4FFA-A332-B467CF39EC5D}" destId="{23B80170-6C08-4F3C-B6CC-9F155106697B}" srcOrd="0" destOrd="0" presId="urn:microsoft.com/office/officeart/2005/8/layout/hChevron3"/>
    <dgm:cxn modelId="{B4C3FB07-3918-4759-8093-36316CCC3D6C}" type="presParOf" srcId="{C538E0AE-F1B5-4FFA-A332-B467CF39EC5D}" destId="{563DB053-F961-4899-8458-C9F06ABF9475}" srcOrd="1" destOrd="0" presId="urn:microsoft.com/office/officeart/2005/8/layout/hChevron3"/>
    <dgm:cxn modelId="{EAAC7750-AD46-471E-9ED9-1256FBA6D721}" type="presParOf" srcId="{C538E0AE-F1B5-4FFA-A332-B467CF39EC5D}" destId="{E0190975-7F24-48B6-A0BA-F40176E9A924}" srcOrd="2" destOrd="0" presId="urn:microsoft.com/office/officeart/2005/8/layout/hChevron3"/>
    <dgm:cxn modelId="{ADAFE186-AEAB-4FDB-AAEC-5CE2D9A00ADD}" type="presParOf" srcId="{C538E0AE-F1B5-4FFA-A332-B467CF39EC5D}" destId="{6F89BD6C-43B9-409B-A2D6-116C1D2E3417}" srcOrd="3" destOrd="0" presId="urn:microsoft.com/office/officeart/2005/8/layout/hChevron3"/>
    <dgm:cxn modelId="{17D164F6-A04C-4331-9422-A562D980FB9C}" type="presParOf" srcId="{C538E0AE-F1B5-4FFA-A332-B467CF39EC5D}" destId="{8ECA80CB-5917-4DE9-B07A-D981052FD66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E4A1A-EEBA-48FA-A7F3-E5BAB4BE390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654A4F-5E53-441C-901E-F1D676F41610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Fuselagem</a:t>
          </a:r>
          <a:endParaRPr lang="pt-BR" sz="2000" dirty="0">
            <a:solidFill>
              <a:schemeClr val="bg1"/>
            </a:solidFill>
          </a:endParaRPr>
        </a:p>
      </dgm:t>
    </dgm:pt>
    <dgm:pt modelId="{B5E0E966-C0CF-447B-8168-C29B61B7B5B9}" type="parTrans" cxnId="{DCDD1703-B0F1-4306-B562-457BC87AD0A8}">
      <dgm:prSet/>
      <dgm:spPr/>
      <dgm:t>
        <a:bodyPr/>
        <a:lstStyle/>
        <a:p>
          <a:endParaRPr lang="pt-BR"/>
        </a:p>
      </dgm:t>
    </dgm:pt>
    <dgm:pt modelId="{0091B954-51EB-40BB-B726-5AF516E7AD40}" type="sibTrans" cxnId="{DCDD1703-B0F1-4306-B562-457BC87AD0A8}">
      <dgm:prSet/>
      <dgm:spPr/>
      <dgm:t>
        <a:bodyPr/>
        <a:lstStyle/>
        <a:p>
          <a:endParaRPr lang="pt-BR"/>
        </a:p>
      </dgm:t>
    </dgm:pt>
    <dgm:pt modelId="{134C56BA-A8D0-40AF-80F6-CB5C97ED2D83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rgbClr val="FFFF00"/>
              </a:solidFill>
            </a:rPr>
            <a:t>Recuperação</a:t>
          </a:r>
          <a:endParaRPr lang="pt-BR" sz="2000" dirty="0">
            <a:solidFill>
              <a:srgbClr val="FFFF00"/>
            </a:solidFill>
          </a:endParaRPr>
        </a:p>
      </dgm:t>
    </dgm:pt>
    <dgm:pt modelId="{D0456725-1F6B-46AD-99CA-B3788A8110D4}" type="parTrans" cxnId="{18C6FB19-352F-4C3E-95D6-2305BC527239}">
      <dgm:prSet/>
      <dgm:spPr/>
      <dgm:t>
        <a:bodyPr/>
        <a:lstStyle/>
        <a:p>
          <a:endParaRPr lang="pt-BR"/>
        </a:p>
      </dgm:t>
    </dgm:pt>
    <dgm:pt modelId="{8BE85B9A-1DF2-4874-B9FF-37C93A48D628}" type="sibTrans" cxnId="{18C6FB19-352F-4C3E-95D6-2305BC527239}">
      <dgm:prSet/>
      <dgm:spPr/>
      <dgm:t>
        <a:bodyPr/>
        <a:lstStyle/>
        <a:p>
          <a:endParaRPr lang="pt-BR"/>
        </a:p>
      </dgm:t>
    </dgm:pt>
    <dgm:pt modelId="{E106FEEB-A8F8-4A57-914B-B322A14EF31A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Motor</a:t>
          </a:r>
          <a:endParaRPr lang="pt-BR" sz="2000" dirty="0">
            <a:solidFill>
              <a:schemeClr val="bg1"/>
            </a:solidFill>
          </a:endParaRPr>
        </a:p>
      </dgm:t>
    </dgm:pt>
    <dgm:pt modelId="{1B5B6B45-8146-4E0A-82DB-273CEC374FBF}" type="parTrans" cxnId="{64116C8B-2588-4CAA-9D10-5CC08EEAFECA}">
      <dgm:prSet/>
      <dgm:spPr/>
      <dgm:t>
        <a:bodyPr/>
        <a:lstStyle/>
        <a:p>
          <a:endParaRPr lang="pt-BR"/>
        </a:p>
      </dgm:t>
    </dgm:pt>
    <dgm:pt modelId="{BAA0E88F-1C65-4D28-A6CA-FE4881D42FF6}" type="sibTrans" cxnId="{64116C8B-2588-4CAA-9D10-5CC08EEAFECA}">
      <dgm:prSet/>
      <dgm:spPr/>
      <dgm:t>
        <a:bodyPr/>
        <a:lstStyle/>
        <a:p>
          <a:endParaRPr lang="pt-BR"/>
        </a:p>
      </dgm:t>
    </dgm:pt>
    <dgm:pt modelId="{C538E0AE-F1B5-4FFA-A332-B467CF39EC5D}" type="pres">
      <dgm:prSet presAssocID="{E36E4A1A-EEBA-48FA-A7F3-E5BAB4BE39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B80170-6C08-4F3C-B6CC-9F155106697B}" type="pres">
      <dgm:prSet presAssocID="{34654A4F-5E53-441C-901E-F1D676F41610}" presName="parTxOnly" presStyleLbl="node1" presStyleIdx="0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3DB053-F961-4899-8458-C9F06ABF9475}" type="pres">
      <dgm:prSet presAssocID="{0091B954-51EB-40BB-B726-5AF516E7AD40}" presName="parSpace" presStyleCnt="0"/>
      <dgm:spPr/>
    </dgm:pt>
    <dgm:pt modelId="{E0190975-7F24-48B6-A0BA-F40176E9A924}" type="pres">
      <dgm:prSet presAssocID="{134C56BA-A8D0-40AF-80F6-CB5C97ED2D83}" presName="parTxOnly" presStyleLbl="node1" presStyleIdx="1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9BD6C-43B9-409B-A2D6-116C1D2E3417}" type="pres">
      <dgm:prSet presAssocID="{8BE85B9A-1DF2-4874-B9FF-37C93A48D628}" presName="parSpace" presStyleCnt="0"/>
      <dgm:spPr/>
    </dgm:pt>
    <dgm:pt modelId="{8ECA80CB-5917-4DE9-B07A-D981052FD66E}" type="pres">
      <dgm:prSet presAssocID="{E106FEEB-A8F8-4A57-914B-B322A14EF31A}" presName="parTxOnly" presStyleLbl="node1" presStyleIdx="2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0D7F76-01B0-4C98-A289-D9A6F03D39A7}" type="presOf" srcId="{34654A4F-5E53-441C-901E-F1D676F41610}" destId="{23B80170-6C08-4F3C-B6CC-9F155106697B}" srcOrd="0" destOrd="0" presId="urn:microsoft.com/office/officeart/2005/8/layout/hChevron3"/>
    <dgm:cxn modelId="{5A0706CD-D6AB-4019-8E63-718E3852AB57}" type="presOf" srcId="{E106FEEB-A8F8-4A57-914B-B322A14EF31A}" destId="{8ECA80CB-5917-4DE9-B07A-D981052FD66E}" srcOrd="0" destOrd="0" presId="urn:microsoft.com/office/officeart/2005/8/layout/hChevron3"/>
    <dgm:cxn modelId="{DCDD1703-B0F1-4306-B562-457BC87AD0A8}" srcId="{E36E4A1A-EEBA-48FA-A7F3-E5BAB4BE3905}" destId="{34654A4F-5E53-441C-901E-F1D676F41610}" srcOrd="0" destOrd="0" parTransId="{B5E0E966-C0CF-447B-8168-C29B61B7B5B9}" sibTransId="{0091B954-51EB-40BB-B726-5AF516E7AD40}"/>
    <dgm:cxn modelId="{14D06BA6-D9EB-4720-B39E-2DD96ECB36E5}" type="presOf" srcId="{134C56BA-A8D0-40AF-80F6-CB5C97ED2D83}" destId="{E0190975-7F24-48B6-A0BA-F40176E9A924}" srcOrd="0" destOrd="0" presId="urn:microsoft.com/office/officeart/2005/8/layout/hChevron3"/>
    <dgm:cxn modelId="{64116C8B-2588-4CAA-9D10-5CC08EEAFECA}" srcId="{E36E4A1A-EEBA-48FA-A7F3-E5BAB4BE3905}" destId="{E106FEEB-A8F8-4A57-914B-B322A14EF31A}" srcOrd="2" destOrd="0" parTransId="{1B5B6B45-8146-4E0A-82DB-273CEC374FBF}" sibTransId="{BAA0E88F-1C65-4D28-A6CA-FE4881D42FF6}"/>
    <dgm:cxn modelId="{18C6FB19-352F-4C3E-95D6-2305BC527239}" srcId="{E36E4A1A-EEBA-48FA-A7F3-E5BAB4BE3905}" destId="{134C56BA-A8D0-40AF-80F6-CB5C97ED2D83}" srcOrd="1" destOrd="0" parTransId="{D0456725-1F6B-46AD-99CA-B3788A8110D4}" sibTransId="{8BE85B9A-1DF2-4874-B9FF-37C93A48D628}"/>
    <dgm:cxn modelId="{280C65D8-8FF6-4668-A4A3-550F12F1DA12}" type="presOf" srcId="{E36E4A1A-EEBA-48FA-A7F3-E5BAB4BE3905}" destId="{C538E0AE-F1B5-4FFA-A332-B467CF39EC5D}" srcOrd="0" destOrd="0" presId="urn:microsoft.com/office/officeart/2005/8/layout/hChevron3"/>
    <dgm:cxn modelId="{5B00205C-A3E8-4735-AF3C-5775FDECB9C2}" type="presParOf" srcId="{C538E0AE-F1B5-4FFA-A332-B467CF39EC5D}" destId="{23B80170-6C08-4F3C-B6CC-9F155106697B}" srcOrd="0" destOrd="0" presId="urn:microsoft.com/office/officeart/2005/8/layout/hChevron3"/>
    <dgm:cxn modelId="{D3D0FD64-A2E6-42C4-B4B5-3BFC0CCC30F3}" type="presParOf" srcId="{C538E0AE-F1B5-4FFA-A332-B467CF39EC5D}" destId="{563DB053-F961-4899-8458-C9F06ABF9475}" srcOrd="1" destOrd="0" presId="urn:microsoft.com/office/officeart/2005/8/layout/hChevron3"/>
    <dgm:cxn modelId="{E8F1ABC3-A6C6-48F6-97B8-A1BF76F38FB1}" type="presParOf" srcId="{C538E0AE-F1B5-4FFA-A332-B467CF39EC5D}" destId="{E0190975-7F24-48B6-A0BA-F40176E9A924}" srcOrd="2" destOrd="0" presId="urn:microsoft.com/office/officeart/2005/8/layout/hChevron3"/>
    <dgm:cxn modelId="{3AC664C9-0B53-4080-9374-B6FFEE11E515}" type="presParOf" srcId="{C538E0AE-F1B5-4FFA-A332-B467CF39EC5D}" destId="{6F89BD6C-43B9-409B-A2D6-116C1D2E3417}" srcOrd="3" destOrd="0" presId="urn:microsoft.com/office/officeart/2005/8/layout/hChevron3"/>
    <dgm:cxn modelId="{4084D2A6-B4FF-4266-B5E4-7B059222C2EB}" type="presParOf" srcId="{C538E0AE-F1B5-4FFA-A332-B467CF39EC5D}" destId="{8ECA80CB-5917-4DE9-B07A-D981052FD66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6E4A1A-EEBA-48FA-A7F3-E5BAB4BE390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654A4F-5E53-441C-901E-F1D676F41610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Fuselagem</a:t>
          </a:r>
          <a:endParaRPr lang="pt-BR" sz="2000" dirty="0">
            <a:solidFill>
              <a:schemeClr val="bg1"/>
            </a:solidFill>
          </a:endParaRPr>
        </a:p>
      </dgm:t>
    </dgm:pt>
    <dgm:pt modelId="{B5E0E966-C0CF-447B-8168-C29B61B7B5B9}" type="parTrans" cxnId="{DCDD1703-B0F1-4306-B562-457BC87AD0A8}">
      <dgm:prSet/>
      <dgm:spPr/>
      <dgm:t>
        <a:bodyPr/>
        <a:lstStyle/>
        <a:p>
          <a:endParaRPr lang="pt-BR"/>
        </a:p>
      </dgm:t>
    </dgm:pt>
    <dgm:pt modelId="{0091B954-51EB-40BB-B726-5AF516E7AD40}" type="sibTrans" cxnId="{DCDD1703-B0F1-4306-B562-457BC87AD0A8}">
      <dgm:prSet/>
      <dgm:spPr/>
      <dgm:t>
        <a:bodyPr/>
        <a:lstStyle/>
        <a:p>
          <a:endParaRPr lang="pt-BR"/>
        </a:p>
      </dgm:t>
    </dgm:pt>
    <dgm:pt modelId="{134C56BA-A8D0-40AF-80F6-CB5C97ED2D83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/>
            <a:t>Recuperação</a:t>
          </a:r>
          <a:endParaRPr lang="pt-BR" sz="2000" dirty="0"/>
        </a:p>
      </dgm:t>
    </dgm:pt>
    <dgm:pt modelId="{D0456725-1F6B-46AD-99CA-B3788A8110D4}" type="parTrans" cxnId="{18C6FB19-352F-4C3E-95D6-2305BC527239}">
      <dgm:prSet/>
      <dgm:spPr/>
      <dgm:t>
        <a:bodyPr/>
        <a:lstStyle/>
        <a:p>
          <a:endParaRPr lang="pt-BR"/>
        </a:p>
      </dgm:t>
    </dgm:pt>
    <dgm:pt modelId="{8BE85B9A-1DF2-4874-B9FF-37C93A48D628}" type="sibTrans" cxnId="{18C6FB19-352F-4C3E-95D6-2305BC527239}">
      <dgm:prSet/>
      <dgm:spPr/>
      <dgm:t>
        <a:bodyPr/>
        <a:lstStyle/>
        <a:p>
          <a:endParaRPr lang="pt-BR"/>
        </a:p>
      </dgm:t>
    </dgm:pt>
    <dgm:pt modelId="{E106FEEB-A8F8-4A57-914B-B322A14EF31A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rgbClr val="FFFF00"/>
              </a:solidFill>
            </a:rPr>
            <a:t>Motor</a:t>
          </a:r>
          <a:endParaRPr lang="pt-BR" sz="2000" dirty="0">
            <a:solidFill>
              <a:srgbClr val="FFFF00"/>
            </a:solidFill>
          </a:endParaRPr>
        </a:p>
      </dgm:t>
    </dgm:pt>
    <dgm:pt modelId="{1B5B6B45-8146-4E0A-82DB-273CEC374FBF}" type="parTrans" cxnId="{64116C8B-2588-4CAA-9D10-5CC08EEAFECA}">
      <dgm:prSet/>
      <dgm:spPr/>
      <dgm:t>
        <a:bodyPr/>
        <a:lstStyle/>
        <a:p>
          <a:endParaRPr lang="pt-BR"/>
        </a:p>
      </dgm:t>
    </dgm:pt>
    <dgm:pt modelId="{BAA0E88F-1C65-4D28-A6CA-FE4881D42FF6}" type="sibTrans" cxnId="{64116C8B-2588-4CAA-9D10-5CC08EEAFECA}">
      <dgm:prSet/>
      <dgm:spPr/>
      <dgm:t>
        <a:bodyPr/>
        <a:lstStyle/>
        <a:p>
          <a:endParaRPr lang="pt-BR"/>
        </a:p>
      </dgm:t>
    </dgm:pt>
    <dgm:pt modelId="{C538E0AE-F1B5-4FFA-A332-B467CF39EC5D}" type="pres">
      <dgm:prSet presAssocID="{E36E4A1A-EEBA-48FA-A7F3-E5BAB4BE39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B80170-6C08-4F3C-B6CC-9F155106697B}" type="pres">
      <dgm:prSet presAssocID="{34654A4F-5E53-441C-901E-F1D676F41610}" presName="parTxOnly" presStyleLbl="node1" presStyleIdx="0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3DB053-F961-4899-8458-C9F06ABF9475}" type="pres">
      <dgm:prSet presAssocID="{0091B954-51EB-40BB-B726-5AF516E7AD40}" presName="parSpace" presStyleCnt="0"/>
      <dgm:spPr/>
    </dgm:pt>
    <dgm:pt modelId="{E0190975-7F24-48B6-A0BA-F40176E9A924}" type="pres">
      <dgm:prSet presAssocID="{134C56BA-A8D0-40AF-80F6-CB5C97ED2D83}" presName="parTxOnly" presStyleLbl="node1" presStyleIdx="1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9BD6C-43B9-409B-A2D6-116C1D2E3417}" type="pres">
      <dgm:prSet presAssocID="{8BE85B9A-1DF2-4874-B9FF-37C93A48D628}" presName="parSpace" presStyleCnt="0"/>
      <dgm:spPr/>
    </dgm:pt>
    <dgm:pt modelId="{8ECA80CB-5917-4DE9-B07A-D981052FD66E}" type="pres">
      <dgm:prSet presAssocID="{E106FEEB-A8F8-4A57-914B-B322A14EF31A}" presName="parTxOnly" presStyleLbl="node1" presStyleIdx="2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8C6FB19-352F-4C3E-95D6-2305BC527239}" srcId="{E36E4A1A-EEBA-48FA-A7F3-E5BAB4BE3905}" destId="{134C56BA-A8D0-40AF-80F6-CB5C97ED2D83}" srcOrd="1" destOrd="0" parTransId="{D0456725-1F6B-46AD-99CA-B3788A8110D4}" sibTransId="{8BE85B9A-1DF2-4874-B9FF-37C93A48D628}"/>
    <dgm:cxn modelId="{D42D3677-AD09-4849-A79E-FFB7CCD7C560}" type="presOf" srcId="{E106FEEB-A8F8-4A57-914B-B322A14EF31A}" destId="{8ECA80CB-5917-4DE9-B07A-D981052FD66E}" srcOrd="0" destOrd="0" presId="urn:microsoft.com/office/officeart/2005/8/layout/hChevron3"/>
    <dgm:cxn modelId="{DCDD1703-B0F1-4306-B562-457BC87AD0A8}" srcId="{E36E4A1A-EEBA-48FA-A7F3-E5BAB4BE3905}" destId="{34654A4F-5E53-441C-901E-F1D676F41610}" srcOrd="0" destOrd="0" parTransId="{B5E0E966-C0CF-447B-8168-C29B61B7B5B9}" sibTransId="{0091B954-51EB-40BB-B726-5AF516E7AD40}"/>
    <dgm:cxn modelId="{E98DBADB-F289-4371-8AE7-DD43383852B0}" type="presOf" srcId="{134C56BA-A8D0-40AF-80F6-CB5C97ED2D83}" destId="{E0190975-7F24-48B6-A0BA-F40176E9A924}" srcOrd="0" destOrd="0" presId="urn:microsoft.com/office/officeart/2005/8/layout/hChevron3"/>
    <dgm:cxn modelId="{1059FCE6-09F5-44D8-9C46-B8C9392B58B0}" type="presOf" srcId="{34654A4F-5E53-441C-901E-F1D676F41610}" destId="{23B80170-6C08-4F3C-B6CC-9F155106697B}" srcOrd="0" destOrd="0" presId="urn:microsoft.com/office/officeart/2005/8/layout/hChevron3"/>
    <dgm:cxn modelId="{64116C8B-2588-4CAA-9D10-5CC08EEAFECA}" srcId="{E36E4A1A-EEBA-48FA-A7F3-E5BAB4BE3905}" destId="{E106FEEB-A8F8-4A57-914B-B322A14EF31A}" srcOrd="2" destOrd="0" parTransId="{1B5B6B45-8146-4E0A-82DB-273CEC374FBF}" sibTransId="{BAA0E88F-1C65-4D28-A6CA-FE4881D42FF6}"/>
    <dgm:cxn modelId="{7985C570-5266-4650-99D4-B354AFD9BED6}" type="presOf" srcId="{E36E4A1A-EEBA-48FA-A7F3-E5BAB4BE3905}" destId="{C538E0AE-F1B5-4FFA-A332-B467CF39EC5D}" srcOrd="0" destOrd="0" presId="urn:microsoft.com/office/officeart/2005/8/layout/hChevron3"/>
    <dgm:cxn modelId="{B91776A8-86DF-406D-8BF4-BC051CBEAB18}" type="presParOf" srcId="{C538E0AE-F1B5-4FFA-A332-B467CF39EC5D}" destId="{23B80170-6C08-4F3C-B6CC-9F155106697B}" srcOrd="0" destOrd="0" presId="urn:microsoft.com/office/officeart/2005/8/layout/hChevron3"/>
    <dgm:cxn modelId="{017B765A-F334-413D-B2C6-C882B95EFE14}" type="presParOf" srcId="{C538E0AE-F1B5-4FFA-A332-B467CF39EC5D}" destId="{563DB053-F961-4899-8458-C9F06ABF9475}" srcOrd="1" destOrd="0" presId="urn:microsoft.com/office/officeart/2005/8/layout/hChevron3"/>
    <dgm:cxn modelId="{83F73EF9-3DB7-4D4F-BF61-B11D96684663}" type="presParOf" srcId="{C538E0AE-F1B5-4FFA-A332-B467CF39EC5D}" destId="{E0190975-7F24-48B6-A0BA-F40176E9A924}" srcOrd="2" destOrd="0" presId="urn:microsoft.com/office/officeart/2005/8/layout/hChevron3"/>
    <dgm:cxn modelId="{5D1213D8-849D-4B77-BFC4-D9E70089CAC3}" type="presParOf" srcId="{C538E0AE-F1B5-4FFA-A332-B467CF39EC5D}" destId="{6F89BD6C-43B9-409B-A2D6-116C1D2E3417}" srcOrd="3" destOrd="0" presId="urn:microsoft.com/office/officeart/2005/8/layout/hChevron3"/>
    <dgm:cxn modelId="{E218F993-9F08-4865-9029-09E5320B6541}" type="presParOf" srcId="{C538E0AE-F1B5-4FFA-A332-B467CF39EC5D}" destId="{8ECA80CB-5917-4DE9-B07A-D981052FD66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6E4A1A-EEBA-48FA-A7F3-E5BAB4BE390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654A4F-5E53-441C-901E-F1D676F41610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Fuselagem</a:t>
          </a:r>
          <a:endParaRPr lang="pt-BR" sz="2000" dirty="0">
            <a:solidFill>
              <a:schemeClr val="bg1"/>
            </a:solidFill>
          </a:endParaRPr>
        </a:p>
      </dgm:t>
    </dgm:pt>
    <dgm:pt modelId="{B5E0E966-C0CF-447B-8168-C29B61B7B5B9}" type="parTrans" cxnId="{DCDD1703-B0F1-4306-B562-457BC87AD0A8}">
      <dgm:prSet/>
      <dgm:spPr/>
      <dgm:t>
        <a:bodyPr/>
        <a:lstStyle/>
        <a:p>
          <a:endParaRPr lang="pt-BR"/>
        </a:p>
      </dgm:t>
    </dgm:pt>
    <dgm:pt modelId="{0091B954-51EB-40BB-B726-5AF516E7AD40}" type="sibTrans" cxnId="{DCDD1703-B0F1-4306-B562-457BC87AD0A8}">
      <dgm:prSet/>
      <dgm:spPr/>
      <dgm:t>
        <a:bodyPr/>
        <a:lstStyle/>
        <a:p>
          <a:endParaRPr lang="pt-BR"/>
        </a:p>
      </dgm:t>
    </dgm:pt>
    <dgm:pt modelId="{134C56BA-A8D0-40AF-80F6-CB5C97ED2D83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/>
            <a:t>Recuperação</a:t>
          </a:r>
          <a:endParaRPr lang="pt-BR" sz="2000" dirty="0"/>
        </a:p>
      </dgm:t>
    </dgm:pt>
    <dgm:pt modelId="{D0456725-1F6B-46AD-99CA-B3788A8110D4}" type="parTrans" cxnId="{18C6FB19-352F-4C3E-95D6-2305BC527239}">
      <dgm:prSet/>
      <dgm:spPr/>
      <dgm:t>
        <a:bodyPr/>
        <a:lstStyle/>
        <a:p>
          <a:endParaRPr lang="pt-BR"/>
        </a:p>
      </dgm:t>
    </dgm:pt>
    <dgm:pt modelId="{8BE85B9A-1DF2-4874-B9FF-37C93A48D628}" type="sibTrans" cxnId="{18C6FB19-352F-4C3E-95D6-2305BC527239}">
      <dgm:prSet/>
      <dgm:spPr/>
      <dgm:t>
        <a:bodyPr/>
        <a:lstStyle/>
        <a:p>
          <a:endParaRPr lang="pt-BR"/>
        </a:p>
      </dgm:t>
    </dgm:pt>
    <dgm:pt modelId="{E106FEEB-A8F8-4A57-914B-B322A14EF31A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rgbClr val="FFFF00"/>
              </a:solidFill>
            </a:rPr>
            <a:t>Motor</a:t>
          </a:r>
          <a:endParaRPr lang="pt-BR" sz="2000" dirty="0">
            <a:solidFill>
              <a:srgbClr val="FFFF00"/>
            </a:solidFill>
          </a:endParaRPr>
        </a:p>
      </dgm:t>
    </dgm:pt>
    <dgm:pt modelId="{1B5B6B45-8146-4E0A-82DB-273CEC374FBF}" type="parTrans" cxnId="{64116C8B-2588-4CAA-9D10-5CC08EEAFECA}">
      <dgm:prSet/>
      <dgm:spPr/>
      <dgm:t>
        <a:bodyPr/>
        <a:lstStyle/>
        <a:p>
          <a:endParaRPr lang="pt-BR"/>
        </a:p>
      </dgm:t>
    </dgm:pt>
    <dgm:pt modelId="{BAA0E88F-1C65-4D28-A6CA-FE4881D42FF6}" type="sibTrans" cxnId="{64116C8B-2588-4CAA-9D10-5CC08EEAFECA}">
      <dgm:prSet/>
      <dgm:spPr/>
      <dgm:t>
        <a:bodyPr/>
        <a:lstStyle/>
        <a:p>
          <a:endParaRPr lang="pt-BR"/>
        </a:p>
      </dgm:t>
    </dgm:pt>
    <dgm:pt modelId="{C538E0AE-F1B5-4FFA-A332-B467CF39EC5D}" type="pres">
      <dgm:prSet presAssocID="{E36E4A1A-EEBA-48FA-A7F3-E5BAB4BE39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B80170-6C08-4F3C-B6CC-9F155106697B}" type="pres">
      <dgm:prSet presAssocID="{34654A4F-5E53-441C-901E-F1D676F41610}" presName="parTxOnly" presStyleLbl="node1" presStyleIdx="0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3DB053-F961-4899-8458-C9F06ABF9475}" type="pres">
      <dgm:prSet presAssocID="{0091B954-51EB-40BB-B726-5AF516E7AD40}" presName="parSpace" presStyleCnt="0"/>
      <dgm:spPr/>
    </dgm:pt>
    <dgm:pt modelId="{E0190975-7F24-48B6-A0BA-F40176E9A924}" type="pres">
      <dgm:prSet presAssocID="{134C56BA-A8D0-40AF-80F6-CB5C97ED2D83}" presName="parTxOnly" presStyleLbl="node1" presStyleIdx="1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9BD6C-43B9-409B-A2D6-116C1D2E3417}" type="pres">
      <dgm:prSet presAssocID="{8BE85B9A-1DF2-4874-B9FF-37C93A48D628}" presName="parSpace" presStyleCnt="0"/>
      <dgm:spPr/>
    </dgm:pt>
    <dgm:pt modelId="{8ECA80CB-5917-4DE9-B07A-D981052FD66E}" type="pres">
      <dgm:prSet presAssocID="{E106FEEB-A8F8-4A57-914B-B322A14EF31A}" presName="parTxOnly" presStyleLbl="node1" presStyleIdx="2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DDFAC81-E87F-4E38-AC28-C095EC1C1123}" type="presOf" srcId="{E106FEEB-A8F8-4A57-914B-B322A14EF31A}" destId="{8ECA80CB-5917-4DE9-B07A-D981052FD66E}" srcOrd="0" destOrd="0" presId="urn:microsoft.com/office/officeart/2005/8/layout/hChevron3"/>
    <dgm:cxn modelId="{DCDD1703-B0F1-4306-B562-457BC87AD0A8}" srcId="{E36E4A1A-EEBA-48FA-A7F3-E5BAB4BE3905}" destId="{34654A4F-5E53-441C-901E-F1D676F41610}" srcOrd="0" destOrd="0" parTransId="{B5E0E966-C0CF-447B-8168-C29B61B7B5B9}" sibTransId="{0091B954-51EB-40BB-B726-5AF516E7AD40}"/>
    <dgm:cxn modelId="{84FC6461-D73D-421D-9057-2E80FD659BE8}" type="presOf" srcId="{134C56BA-A8D0-40AF-80F6-CB5C97ED2D83}" destId="{E0190975-7F24-48B6-A0BA-F40176E9A924}" srcOrd="0" destOrd="0" presId="urn:microsoft.com/office/officeart/2005/8/layout/hChevron3"/>
    <dgm:cxn modelId="{FE236ECE-FF5C-4757-8EC9-C2EF82A3B09B}" type="presOf" srcId="{34654A4F-5E53-441C-901E-F1D676F41610}" destId="{23B80170-6C08-4F3C-B6CC-9F155106697B}" srcOrd="0" destOrd="0" presId="urn:microsoft.com/office/officeart/2005/8/layout/hChevron3"/>
    <dgm:cxn modelId="{C329D612-9D3C-494A-BA1D-35C0A4C1D345}" type="presOf" srcId="{E36E4A1A-EEBA-48FA-A7F3-E5BAB4BE3905}" destId="{C538E0AE-F1B5-4FFA-A332-B467CF39EC5D}" srcOrd="0" destOrd="0" presId="urn:microsoft.com/office/officeart/2005/8/layout/hChevron3"/>
    <dgm:cxn modelId="{64116C8B-2588-4CAA-9D10-5CC08EEAFECA}" srcId="{E36E4A1A-EEBA-48FA-A7F3-E5BAB4BE3905}" destId="{E106FEEB-A8F8-4A57-914B-B322A14EF31A}" srcOrd="2" destOrd="0" parTransId="{1B5B6B45-8146-4E0A-82DB-273CEC374FBF}" sibTransId="{BAA0E88F-1C65-4D28-A6CA-FE4881D42FF6}"/>
    <dgm:cxn modelId="{18C6FB19-352F-4C3E-95D6-2305BC527239}" srcId="{E36E4A1A-EEBA-48FA-A7F3-E5BAB4BE3905}" destId="{134C56BA-A8D0-40AF-80F6-CB5C97ED2D83}" srcOrd="1" destOrd="0" parTransId="{D0456725-1F6B-46AD-99CA-B3788A8110D4}" sibTransId="{8BE85B9A-1DF2-4874-B9FF-37C93A48D628}"/>
    <dgm:cxn modelId="{AC9744A9-E9B3-4315-A7B8-314EEB11B29C}" type="presParOf" srcId="{C538E0AE-F1B5-4FFA-A332-B467CF39EC5D}" destId="{23B80170-6C08-4F3C-B6CC-9F155106697B}" srcOrd="0" destOrd="0" presId="urn:microsoft.com/office/officeart/2005/8/layout/hChevron3"/>
    <dgm:cxn modelId="{5829C12E-0506-4D3F-9BE3-94CA60FB87C5}" type="presParOf" srcId="{C538E0AE-F1B5-4FFA-A332-B467CF39EC5D}" destId="{563DB053-F961-4899-8458-C9F06ABF9475}" srcOrd="1" destOrd="0" presId="urn:microsoft.com/office/officeart/2005/8/layout/hChevron3"/>
    <dgm:cxn modelId="{25A83F74-6189-4664-9DBB-EF33513E4A4F}" type="presParOf" srcId="{C538E0AE-F1B5-4FFA-A332-B467CF39EC5D}" destId="{E0190975-7F24-48B6-A0BA-F40176E9A924}" srcOrd="2" destOrd="0" presId="urn:microsoft.com/office/officeart/2005/8/layout/hChevron3"/>
    <dgm:cxn modelId="{784C9E76-E981-4D4C-B8D9-D7BC7CED6B54}" type="presParOf" srcId="{C538E0AE-F1B5-4FFA-A332-B467CF39EC5D}" destId="{6F89BD6C-43B9-409B-A2D6-116C1D2E3417}" srcOrd="3" destOrd="0" presId="urn:microsoft.com/office/officeart/2005/8/layout/hChevron3"/>
    <dgm:cxn modelId="{ACB1F615-1205-470E-9EE5-E1ACD1D1E741}" type="presParOf" srcId="{C538E0AE-F1B5-4FFA-A332-B467CF39EC5D}" destId="{8ECA80CB-5917-4DE9-B07A-D981052FD66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6E4A1A-EEBA-48FA-A7F3-E5BAB4BE390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654A4F-5E53-441C-901E-F1D676F41610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Fuselagem</a:t>
          </a:r>
          <a:endParaRPr lang="pt-BR" sz="2000" dirty="0">
            <a:solidFill>
              <a:schemeClr val="bg1"/>
            </a:solidFill>
          </a:endParaRPr>
        </a:p>
      </dgm:t>
    </dgm:pt>
    <dgm:pt modelId="{B5E0E966-C0CF-447B-8168-C29B61B7B5B9}" type="parTrans" cxnId="{DCDD1703-B0F1-4306-B562-457BC87AD0A8}">
      <dgm:prSet/>
      <dgm:spPr/>
      <dgm:t>
        <a:bodyPr/>
        <a:lstStyle/>
        <a:p>
          <a:endParaRPr lang="pt-BR"/>
        </a:p>
      </dgm:t>
    </dgm:pt>
    <dgm:pt modelId="{0091B954-51EB-40BB-B726-5AF516E7AD40}" type="sibTrans" cxnId="{DCDD1703-B0F1-4306-B562-457BC87AD0A8}">
      <dgm:prSet/>
      <dgm:spPr/>
      <dgm:t>
        <a:bodyPr/>
        <a:lstStyle/>
        <a:p>
          <a:endParaRPr lang="pt-BR"/>
        </a:p>
      </dgm:t>
    </dgm:pt>
    <dgm:pt modelId="{134C56BA-A8D0-40AF-80F6-CB5C97ED2D83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/>
            <a:t>Recuperação</a:t>
          </a:r>
          <a:endParaRPr lang="pt-BR" sz="2000" dirty="0"/>
        </a:p>
      </dgm:t>
    </dgm:pt>
    <dgm:pt modelId="{D0456725-1F6B-46AD-99CA-B3788A8110D4}" type="parTrans" cxnId="{18C6FB19-352F-4C3E-95D6-2305BC527239}">
      <dgm:prSet/>
      <dgm:spPr/>
      <dgm:t>
        <a:bodyPr/>
        <a:lstStyle/>
        <a:p>
          <a:endParaRPr lang="pt-BR"/>
        </a:p>
      </dgm:t>
    </dgm:pt>
    <dgm:pt modelId="{8BE85B9A-1DF2-4874-B9FF-37C93A48D628}" type="sibTrans" cxnId="{18C6FB19-352F-4C3E-95D6-2305BC527239}">
      <dgm:prSet/>
      <dgm:spPr/>
      <dgm:t>
        <a:bodyPr/>
        <a:lstStyle/>
        <a:p>
          <a:endParaRPr lang="pt-BR"/>
        </a:p>
      </dgm:t>
    </dgm:pt>
    <dgm:pt modelId="{E106FEEB-A8F8-4A57-914B-B322A14EF31A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rgbClr val="FFFF00"/>
              </a:solidFill>
            </a:rPr>
            <a:t>Motor</a:t>
          </a:r>
          <a:endParaRPr lang="pt-BR" sz="2000" dirty="0">
            <a:solidFill>
              <a:srgbClr val="FFFF00"/>
            </a:solidFill>
          </a:endParaRPr>
        </a:p>
      </dgm:t>
    </dgm:pt>
    <dgm:pt modelId="{1B5B6B45-8146-4E0A-82DB-273CEC374FBF}" type="parTrans" cxnId="{64116C8B-2588-4CAA-9D10-5CC08EEAFECA}">
      <dgm:prSet/>
      <dgm:spPr/>
      <dgm:t>
        <a:bodyPr/>
        <a:lstStyle/>
        <a:p>
          <a:endParaRPr lang="pt-BR"/>
        </a:p>
      </dgm:t>
    </dgm:pt>
    <dgm:pt modelId="{BAA0E88F-1C65-4D28-A6CA-FE4881D42FF6}" type="sibTrans" cxnId="{64116C8B-2588-4CAA-9D10-5CC08EEAFECA}">
      <dgm:prSet/>
      <dgm:spPr/>
      <dgm:t>
        <a:bodyPr/>
        <a:lstStyle/>
        <a:p>
          <a:endParaRPr lang="pt-BR"/>
        </a:p>
      </dgm:t>
    </dgm:pt>
    <dgm:pt modelId="{C538E0AE-F1B5-4FFA-A332-B467CF39EC5D}" type="pres">
      <dgm:prSet presAssocID="{E36E4A1A-EEBA-48FA-A7F3-E5BAB4BE39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B80170-6C08-4F3C-B6CC-9F155106697B}" type="pres">
      <dgm:prSet presAssocID="{34654A4F-5E53-441C-901E-F1D676F41610}" presName="parTxOnly" presStyleLbl="node1" presStyleIdx="0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3DB053-F961-4899-8458-C9F06ABF9475}" type="pres">
      <dgm:prSet presAssocID="{0091B954-51EB-40BB-B726-5AF516E7AD40}" presName="parSpace" presStyleCnt="0"/>
      <dgm:spPr/>
    </dgm:pt>
    <dgm:pt modelId="{E0190975-7F24-48B6-A0BA-F40176E9A924}" type="pres">
      <dgm:prSet presAssocID="{134C56BA-A8D0-40AF-80F6-CB5C97ED2D83}" presName="parTxOnly" presStyleLbl="node1" presStyleIdx="1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9BD6C-43B9-409B-A2D6-116C1D2E3417}" type="pres">
      <dgm:prSet presAssocID="{8BE85B9A-1DF2-4874-B9FF-37C93A48D628}" presName="parSpace" presStyleCnt="0"/>
      <dgm:spPr/>
    </dgm:pt>
    <dgm:pt modelId="{8ECA80CB-5917-4DE9-B07A-D981052FD66E}" type="pres">
      <dgm:prSet presAssocID="{E106FEEB-A8F8-4A57-914B-B322A14EF31A}" presName="parTxOnly" presStyleLbl="node1" presStyleIdx="2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8C6FB19-352F-4C3E-95D6-2305BC527239}" srcId="{E36E4A1A-EEBA-48FA-A7F3-E5BAB4BE3905}" destId="{134C56BA-A8D0-40AF-80F6-CB5C97ED2D83}" srcOrd="1" destOrd="0" parTransId="{D0456725-1F6B-46AD-99CA-B3788A8110D4}" sibTransId="{8BE85B9A-1DF2-4874-B9FF-37C93A48D628}"/>
    <dgm:cxn modelId="{DCDD1703-B0F1-4306-B562-457BC87AD0A8}" srcId="{E36E4A1A-EEBA-48FA-A7F3-E5BAB4BE3905}" destId="{34654A4F-5E53-441C-901E-F1D676F41610}" srcOrd="0" destOrd="0" parTransId="{B5E0E966-C0CF-447B-8168-C29B61B7B5B9}" sibTransId="{0091B954-51EB-40BB-B726-5AF516E7AD40}"/>
    <dgm:cxn modelId="{66050FBC-F655-452C-BD3C-1417F8479E43}" type="presOf" srcId="{134C56BA-A8D0-40AF-80F6-CB5C97ED2D83}" destId="{E0190975-7F24-48B6-A0BA-F40176E9A924}" srcOrd="0" destOrd="0" presId="urn:microsoft.com/office/officeart/2005/8/layout/hChevron3"/>
    <dgm:cxn modelId="{0A9193C8-2E39-4625-A3D1-7150CC7BAA7E}" type="presOf" srcId="{E36E4A1A-EEBA-48FA-A7F3-E5BAB4BE3905}" destId="{C538E0AE-F1B5-4FFA-A332-B467CF39EC5D}" srcOrd="0" destOrd="0" presId="urn:microsoft.com/office/officeart/2005/8/layout/hChevron3"/>
    <dgm:cxn modelId="{06CD92D6-EDA2-4605-A154-E2EF49A17832}" type="presOf" srcId="{E106FEEB-A8F8-4A57-914B-B322A14EF31A}" destId="{8ECA80CB-5917-4DE9-B07A-D981052FD66E}" srcOrd="0" destOrd="0" presId="urn:microsoft.com/office/officeart/2005/8/layout/hChevron3"/>
    <dgm:cxn modelId="{50E57767-C4D6-403C-A42F-C2FF2412AC78}" type="presOf" srcId="{34654A4F-5E53-441C-901E-F1D676F41610}" destId="{23B80170-6C08-4F3C-B6CC-9F155106697B}" srcOrd="0" destOrd="0" presId="urn:microsoft.com/office/officeart/2005/8/layout/hChevron3"/>
    <dgm:cxn modelId="{64116C8B-2588-4CAA-9D10-5CC08EEAFECA}" srcId="{E36E4A1A-EEBA-48FA-A7F3-E5BAB4BE3905}" destId="{E106FEEB-A8F8-4A57-914B-B322A14EF31A}" srcOrd="2" destOrd="0" parTransId="{1B5B6B45-8146-4E0A-82DB-273CEC374FBF}" sibTransId="{BAA0E88F-1C65-4D28-A6CA-FE4881D42FF6}"/>
    <dgm:cxn modelId="{52BD512B-6F14-464D-A038-3EB30A19A3AA}" type="presParOf" srcId="{C538E0AE-F1B5-4FFA-A332-B467CF39EC5D}" destId="{23B80170-6C08-4F3C-B6CC-9F155106697B}" srcOrd="0" destOrd="0" presId="urn:microsoft.com/office/officeart/2005/8/layout/hChevron3"/>
    <dgm:cxn modelId="{2078C3DD-EA3D-47FF-BDA0-BF81651AE4DD}" type="presParOf" srcId="{C538E0AE-F1B5-4FFA-A332-B467CF39EC5D}" destId="{563DB053-F961-4899-8458-C9F06ABF9475}" srcOrd="1" destOrd="0" presId="urn:microsoft.com/office/officeart/2005/8/layout/hChevron3"/>
    <dgm:cxn modelId="{74892883-E445-4F2D-B2AE-CA70916D6CC6}" type="presParOf" srcId="{C538E0AE-F1B5-4FFA-A332-B467CF39EC5D}" destId="{E0190975-7F24-48B6-A0BA-F40176E9A924}" srcOrd="2" destOrd="0" presId="urn:microsoft.com/office/officeart/2005/8/layout/hChevron3"/>
    <dgm:cxn modelId="{55B1C108-7322-48E8-B223-969FD5FECA5B}" type="presParOf" srcId="{C538E0AE-F1B5-4FFA-A332-B467CF39EC5D}" destId="{6F89BD6C-43B9-409B-A2D6-116C1D2E3417}" srcOrd="3" destOrd="0" presId="urn:microsoft.com/office/officeart/2005/8/layout/hChevron3"/>
    <dgm:cxn modelId="{EAD2DFB2-15DC-4AB2-B631-89CF5F438F44}" type="presParOf" srcId="{C538E0AE-F1B5-4FFA-A332-B467CF39EC5D}" destId="{8ECA80CB-5917-4DE9-B07A-D981052FD66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6E4A1A-EEBA-48FA-A7F3-E5BAB4BE390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4654A4F-5E53-441C-901E-F1D676F41610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chemeClr val="bg1"/>
              </a:solidFill>
            </a:rPr>
            <a:t>Fuselagem</a:t>
          </a:r>
          <a:endParaRPr lang="pt-BR" sz="2000" dirty="0">
            <a:solidFill>
              <a:schemeClr val="bg1"/>
            </a:solidFill>
          </a:endParaRPr>
        </a:p>
      </dgm:t>
    </dgm:pt>
    <dgm:pt modelId="{B5E0E966-C0CF-447B-8168-C29B61B7B5B9}" type="parTrans" cxnId="{DCDD1703-B0F1-4306-B562-457BC87AD0A8}">
      <dgm:prSet/>
      <dgm:spPr/>
      <dgm:t>
        <a:bodyPr/>
        <a:lstStyle/>
        <a:p>
          <a:endParaRPr lang="pt-BR"/>
        </a:p>
      </dgm:t>
    </dgm:pt>
    <dgm:pt modelId="{0091B954-51EB-40BB-B726-5AF516E7AD40}" type="sibTrans" cxnId="{DCDD1703-B0F1-4306-B562-457BC87AD0A8}">
      <dgm:prSet/>
      <dgm:spPr/>
      <dgm:t>
        <a:bodyPr/>
        <a:lstStyle/>
        <a:p>
          <a:endParaRPr lang="pt-BR"/>
        </a:p>
      </dgm:t>
    </dgm:pt>
    <dgm:pt modelId="{134C56BA-A8D0-40AF-80F6-CB5C97ED2D83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/>
            <a:t>Recuperação</a:t>
          </a:r>
          <a:endParaRPr lang="pt-BR" sz="2000" dirty="0"/>
        </a:p>
      </dgm:t>
    </dgm:pt>
    <dgm:pt modelId="{D0456725-1F6B-46AD-99CA-B3788A8110D4}" type="parTrans" cxnId="{18C6FB19-352F-4C3E-95D6-2305BC527239}">
      <dgm:prSet/>
      <dgm:spPr/>
      <dgm:t>
        <a:bodyPr/>
        <a:lstStyle/>
        <a:p>
          <a:endParaRPr lang="pt-BR"/>
        </a:p>
      </dgm:t>
    </dgm:pt>
    <dgm:pt modelId="{8BE85B9A-1DF2-4874-B9FF-37C93A48D628}" type="sibTrans" cxnId="{18C6FB19-352F-4C3E-95D6-2305BC527239}">
      <dgm:prSet/>
      <dgm:spPr/>
      <dgm:t>
        <a:bodyPr/>
        <a:lstStyle/>
        <a:p>
          <a:endParaRPr lang="pt-BR"/>
        </a:p>
      </dgm:t>
    </dgm:pt>
    <dgm:pt modelId="{E106FEEB-A8F8-4A57-914B-B322A14EF31A}">
      <dgm:prSet phldrT="[Texto]" custT="1"/>
      <dgm:spPr>
        <a:noFill/>
        <a:ln>
          <a:noFill/>
        </a:ln>
      </dgm:spPr>
      <dgm:t>
        <a:bodyPr/>
        <a:lstStyle/>
        <a:p>
          <a:r>
            <a:rPr lang="pt-BR" sz="2000" dirty="0" smtClean="0">
              <a:solidFill>
                <a:srgbClr val="FFFF00"/>
              </a:solidFill>
            </a:rPr>
            <a:t>Motor</a:t>
          </a:r>
          <a:endParaRPr lang="pt-BR" sz="2000" dirty="0">
            <a:solidFill>
              <a:srgbClr val="FFFF00"/>
            </a:solidFill>
          </a:endParaRPr>
        </a:p>
      </dgm:t>
    </dgm:pt>
    <dgm:pt modelId="{1B5B6B45-8146-4E0A-82DB-273CEC374FBF}" type="parTrans" cxnId="{64116C8B-2588-4CAA-9D10-5CC08EEAFECA}">
      <dgm:prSet/>
      <dgm:spPr/>
      <dgm:t>
        <a:bodyPr/>
        <a:lstStyle/>
        <a:p>
          <a:endParaRPr lang="pt-BR"/>
        </a:p>
      </dgm:t>
    </dgm:pt>
    <dgm:pt modelId="{BAA0E88F-1C65-4D28-A6CA-FE4881D42FF6}" type="sibTrans" cxnId="{64116C8B-2588-4CAA-9D10-5CC08EEAFECA}">
      <dgm:prSet/>
      <dgm:spPr/>
      <dgm:t>
        <a:bodyPr/>
        <a:lstStyle/>
        <a:p>
          <a:endParaRPr lang="pt-BR"/>
        </a:p>
      </dgm:t>
    </dgm:pt>
    <dgm:pt modelId="{C538E0AE-F1B5-4FFA-A332-B467CF39EC5D}" type="pres">
      <dgm:prSet presAssocID="{E36E4A1A-EEBA-48FA-A7F3-E5BAB4BE39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B80170-6C08-4F3C-B6CC-9F155106697B}" type="pres">
      <dgm:prSet presAssocID="{34654A4F-5E53-441C-901E-F1D676F41610}" presName="parTxOnly" presStyleLbl="node1" presStyleIdx="0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3DB053-F961-4899-8458-C9F06ABF9475}" type="pres">
      <dgm:prSet presAssocID="{0091B954-51EB-40BB-B726-5AF516E7AD40}" presName="parSpace" presStyleCnt="0"/>
      <dgm:spPr/>
    </dgm:pt>
    <dgm:pt modelId="{E0190975-7F24-48B6-A0BA-F40176E9A924}" type="pres">
      <dgm:prSet presAssocID="{134C56BA-A8D0-40AF-80F6-CB5C97ED2D83}" presName="parTxOnly" presStyleLbl="node1" presStyleIdx="1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89BD6C-43B9-409B-A2D6-116C1D2E3417}" type="pres">
      <dgm:prSet presAssocID="{8BE85B9A-1DF2-4874-B9FF-37C93A48D628}" presName="parSpace" presStyleCnt="0"/>
      <dgm:spPr/>
    </dgm:pt>
    <dgm:pt modelId="{8ECA80CB-5917-4DE9-B07A-D981052FD66E}" type="pres">
      <dgm:prSet presAssocID="{E106FEEB-A8F8-4A57-914B-B322A14EF31A}" presName="parTxOnly" presStyleLbl="node1" presStyleIdx="2" presStyleCnt="3" custLinFactY="-190516" custLinFactNeighborX="-1128" custLinFactNeighborY="-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6FC170-38DC-42BE-9BFC-034FD0247768}" type="presOf" srcId="{34654A4F-5E53-441C-901E-F1D676F41610}" destId="{23B80170-6C08-4F3C-B6CC-9F155106697B}" srcOrd="0" destOrd="0" presId="urn:microsoft.com/office/officeart/2005/8/layout/hChevron3"/>
    <dgm:cxn modelId="{DCDD1703-B0F1-4306-B562-457BC87AD0A8}" srcId="{E36E4A1A-EEBA-48FA-A7F3-E5BAB4BE3905}" destId="{34654A4F-5E53-441C-901E-F1D676F41610}" srcOrd="0" destOrd="0" parTransId="{B5E0E966-C0CF-447B-8168-C29B61B7B5B9}" sibTransId="{0091B954-51EB-40BB-B726-5AF516E7AD40}"/>
    <dgm:cxn modelId="{293B54C5-3DA9-4DE8-809C-0EB94E596BE9}" type="presOf" srcId="{134C56BA-A8D0-40AF-80F6-CB5C97ED2D83}" destId="{E0190975-7F24-48B6-A0BA-F40176E9A924}" srcOrd="0" destOrd="0" presId="urn:microsoft.com/office/officeart/2005/8/layout/hChevron3"/>
    <dgm:cxn modelId="{DA93C3EB-405B-48E7-9C81-5CD63826AE91}" type="presOf" srcId="{E36E4A1A-EEBA-48FA-A7F3-E5BAB4BE3905}" destId="{C538E0AE-F1B5-4FFA-A332-B467CF39EC5D}" srcOrd="0" destOrd="0" presId="urn:microsoft.com/office/officeart/2005/8/layout/hChevron3"/>
    <dgm:cxn modelId="{3F3968EA-8E83-4FD7-8B27-EAADE723964C}" type="presOf" srcId="{E106FEEB-A8F8-4A57-914B-B322A14EF31A}" destId="{8ECA80CB-5917-4DE9-B07A-D981052FD66E}" srcOrd="0" destOrd="0" presId="urn:microsoft.com/office/officeart/2005/8/layout/hChevron3"/>
    <dgm:cxn modelId="{64116C8B-2588-4CAA-9D10-5CC08EEAFECA}" srcId="{E36E4A1A-EEBA-48FA-A7F3-E5BAB4BE3905}" destId="{E106FEEB-A8F8-4A57-914B-B322A14EF31A}" srcOrd="2" destOrd="0" parTransId="{1B5B6B45-8146-4E0A-82DB-273CEC374FBF}" sibTransId="{BAA0E88F-1C65-4D28-A6CA-FE4881D42FF6}"/>
    <dgm:cxn modelId="{18C6FB19-352F-4C3E-95D6-2305BC527239}" srcId="{E36E4A1A-EEBA-48FA-A7F3-E5BAB4BE3905}" destId="{134C56BA-A8D0-40AF-80F6-CB5C97ED2D83}" srcOrd="1" destOrd="0" parTransId="{D0456725-1F6B-46AD-99CA-B3788A8110D4}" sibTransId="{8BE85B9A-1DF2-4874-B9FF-37C93A48D628}"/>
    <dgm:cxn modelId="{ED3B59F2-DE1E-4E49-8177-C95AC69D3A50}" type="presParOf" srcId="{C538E0AE-F1B5-4FFA-A332-B467CF39EC5D}" destId="{23B80170-6C08-4F3C-B6CC-9F155106697B}" srcOrd="0" destOrd="0" presId="urn:microsoft.com/office/officeart/2005/8/layout/hChevron3"/>
    <dgm:cxn modelId="{901B8BB9-C7D3-41D4-AA82-93E2210F824A}" type="presParOf" srcId="{C538E0AE-F1B5-4FFA-A332-B467CF39EC5D}" destId="{563DB053-F961-4899-8458-C9F06ABF9475}" srcOrd="1" destOrd="0" presId="urn:microsoft.com/office/officeart/2005/8/layout/hChevron3"/>
    <dgm:cxn modelId="{064CF81C-E43E-4F6B-AD8B-64A464204931}" type="presParOf" srcId="{C538E0AE-F1B5-4FFA-A332-B467CF39EC5D}" destId="{E0190975-7F24-48B6-A0BA-F40176E9A924}" srcOrd="2" destOrd="0" presId="urn:microsoft.com/office/officeart/2005/8/layout/hChevron3"/>
    <dgm:cxn modelId="{9EE60139-9B67-4B81-B424-4371DC95FD4A}" type="presParOf" srcId="{C538E0AE-F1B5-4FFA-A332-B467CF39EC5D}" destId="{6F89BD6C-43B9-409B-A2D6-116C1D2E3417}" srcOrd="3" destOrd="0" presId="urn:microsoft.com/office/officeart/2005/8/layout/hChevron3"/>
    <dgm:cxn modelId="{9F18A5A7-E758-49A5-90C5-86C4570BE73A}" type="presParOf" srcId="{C538E0AE-F1B5-4FFA-A332-B467CF39EC5D}" destId="{8ECA80CB-5917-4DE9-B07A-D981052FD66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80170-6C08-4F3C-B6CC-9F155106697B}">
      <dsp:nvSpPr>
        <dsp:cNvPr id="0" name=""/>
        <dsp:cNvSpPr/>
      </dsp:nvSpPr>
      <dsp:spPr>
        <a:xfrm>
          <a:off x="0" y="0"/>
          <a:ext cx="3320525" cy="648072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bg1"/>
              </a:solidFill>
            </a:rPr>
            <a:t>Fuselagem</a:t>
          </a:r>
          <a:endParaRPr lang="pt-BR" sz="2000" kern="1200" dirty="0">
            <a:solidFill>
              <a:schemeClr val="bg1"/>
            </a:solidFill>
          </a:endParaRPr>
        </a:p>
      </dsp:txBody>
      <dsp:txXfrm>
        <a:off x="0" y="0"/>
        <a:ext cx="3158507" cy="648072"/>
      </dsp:txXfrm>
    </dsp:sp>
    <dsp:sp modelId="{E0190975-7F24-48B6-A0BA-F40176E9A924}">
      <dsp:nvSpPr>
        <dsp:cNvPr id="0" name=""/>
        <dsp:cNvSpPr/>
      </dsp:nvSpPr>
      <dsp:spPr>
        <a:xfrm>
          <a:off x="2652726" y="0"/>
          <a:ext cx="3320525" cy="648072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Recuperação</a:t>
          </a:r>
          <a:endParaRPr lang="pt-BR" sz="2000" kern="1200" dirty="0"/>
        </a:p>
      </dsp:txBody>
      <dsp:txXfrm>
        <a:off x="2976762" y="0"/>
        <a:ext cx="2672453" cy="648072"/>
      </dsp:txXfrm>
    </dsp:sp>
    <dsp:sp modelId="{8ECA80CB-5917-4DE9-B07A-D981052FD66E}">
      <dsp:nvSpPr>
        <dsp:cNvPr id="0" name=""/>
        <dsp:cNvSpPr/>
      </dsp:nvSpPr>
      <dsp:spPr>
        <a:xfrm>
          <a:off x="5309146" y="0"/>
          <a:ext cx="3320525" cy="648072"/>
        </a:xfrm>
        <a:prstGeom prst="chevron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FFFF00"/>
              </a:solidFill>
            </a:rPr>
            <a:t>Motor</a:t>
          </a:r>
          <a:endParaRPr lang="pt-BR" sz="2000" kern="1200" dirty="0">
            <a:solidFill>
              <a:srgbClr val="FFFF00"/>
            </a:solidFill>
          </a:endParaRPr>
        </a:p>
      </dsp:txBody>
      <dsp:txXfrm>
        <a:off x="5633182" y="0"/>
        <a:ext cx="2672453" cy="648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F2431-9A94-4431-A2E7-08D6FDB5EE78}" type="datetimeFigureOut">
              <a:rPr lang="pt-BR" smtClean="0"/>
              <a:t>23/04/2016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A35E-7783-4251-9545-87C92225D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05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A35E-7783-4251-9545-87C92225DD9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00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A35E-7783-4251-9545-87C92225DD9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21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A35E-7783-4251-9545-87C92225DD9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54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A35E-7783-4251-9545-87C92225DD9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19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A35E-7783-4251-9545-87C92225DD9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655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A35E-7783-4251-9545-87C92225DD9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481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A35E-7783-4251-9545-87C92225DD9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929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A35E-7783-4251-9545-87C92225DD9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989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6A35E-7783-4251-9545-87C92225DD9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65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Ún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67" y="-897466"/>
            <a:ext cx="11768667" cy="73554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5002" y="3556001"/>
            <a:ext cx="6858000" cy="75406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04" y="1026602"/>
            <a:ext cx="6713996" cy="19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5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106"/>
            <a:ext cx="7772400" cy="1102519"/>
          </a:xfrm>
        </p:spPr>
        <p:txBody>
          <a:bodyPr/>
          <a:lstStyle>
            <a:lvl1pPr>
              <a:defRPr>
                <a:latin typeface="Sansation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82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ansation Light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ansation" panose="02000000000000000000" pitchFamily="2" charset="0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ansation" panose="02000000000000000000" pitchFamily="2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ansation" panose="02000000000000000000" pitchFamily="2" charset="0"/>
              </a:defRPr>
            </a:lvl1pPr>
          </a:lstStyle>
          <a:p>
            <a:fld id="{F11E749E-F6B2-4729-8D29-233CCF5C1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49E-F6B2-4729-8D29-233CCF5C1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49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67" y="-897466"/>
            <a:ext cx="11768667" cy="73554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5002" y="3081867"/>
            <a:ext cx="6858000" cy="79639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04" y="1026602"/>
            <a:ext cx="6713996" cy="1949962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1214438" y="3877867"/>
            <a:ext cx="6858000" cy="4405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3ds Light" panose="02000503020000020004" pitchFamily="50" charset="0"/>
              </a:defRPr>
            </a:lvl1pPr>
          </a:lstStyle>
          <a:p>
            <a:pPr lvl="0"/>
            <a:r>
              <a:rPr lang="pt-BR" dirty="0" smtClean="0"/>
              <a:t>Inserir um subtítulo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898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962" y="1941777"/>
            <a:ext cx="4843119" cy="51435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-897466"/>
            <a:ext cx="11768667" cy="73554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49E-F6B2-4729-8D29-233CCF5C1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20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962" y="1941777"/>
            <a:ext cx="4843119" cy="5143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67" y="-897466"/>
            <a:ext cx="11768667" cy="73554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49E-F6B2-4729-8D29-233CCF5C1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83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962" y="1941777"/>
            <a:ext cx="4843119" cy="5143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67" y="-897466"/>
            <a:ext cx="11768667" cy="73554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49E-F6B2-4729-8D29-233CCF5C1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35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962" y="1941777"/>
            <a:ext cx="4843119" cy="51435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67" y="-897466"/>
            <a:ext cx="11768667" cy="73554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49E-F6B2-4729-8D29-233CCF5C1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41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962" y="1941777"/>
            <a:ext cx="4843119" cy="5143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67" y="-897466"/>
            <a:ext cx="11768667" cy="73554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49E-F6B2-4729-8D29-233CCF5C1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81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962" y="1941777"/>
            <a:ext cx="4843119" cy="51435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67" y="-897466"/>
            <a:ext cx="11768667" cy="73554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49E-F6B2-4729-8D29-233CCF5C1D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54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iz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67" y="-897466"/>
            <a:ext cx="11768667" cy="73554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53" y="942734"/>
            <a:ext cx="3022694" cy="321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7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000308"/>
            </a:gs>
            <a:gs pos="60000">
              <a:srgbClr val="000A1E"/>
            </a:gs>
            <a:gs pos="100000">
              <a:srgbClr val="154B6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962" y="1941777"/>
            <a:ext cx="4843119" cy="51435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E749E-F6B2-4729-8D29-233CCF5C1DCC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67" y="-897466"/>
            <a:ext cx="11768667" cy="73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0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7.xml"/><Relationship Id="rId5" Type="http://schemas.openxmlformats.org/officeDocument/2006/relationships/image" Target="../media/image15.jpg"/><Relationship Id="rId10" Type="http://schemas.microsoft.com/office/2007/relationships/diagramDrawing" Target="../diagrams/drawing7.xml"/><Relationship Id="rId4" Type="http://schemas.openxmlformats.org/officeDocument/2006/relationships/image" Target="../media/image14.jpe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+mn-lt"/>
              </a:rPr>
              <a:t>800m</a:t>
            </a:r>
            <a:endParaRPr lang="pt-BR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28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29" y="1635646"/>
            <a:ext cx="8484141" cy="2857172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8728388"/>
              </p:ext>
            </p:extLst>
          </p:nvPr>
        </p:nvGraphicFramePr>
        <p:xfrm>
          <a:off x="251520" y="123478"/>
          <a:ext cx="864096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67544" y="84355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Conjunto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37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8" y="2139702"/>
            <a:ext cx="7288683" cy="2289442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26638091"/>
              </p:ext>
            </p:extLst>
          </p:nvPr>
        </p:nvGraphicFramePr>
        <p:xfrm>
          <a:off x="251520" y="123478"/>
          <a:ext cx="864096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84355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Cavernas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697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10687" r="35038" b="5599"/>
          <a:stretch/>
        </p:blipFill>
        <p:spPr>
          <a:xfrm>
            <a:off x="467544" y="1384982"/>
            <a:ext cx="2808312" cy="3384376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r="18771"/>
          <a:stretch/>
        </p:blipFill>
        <p:spPr>
          <a:xfrm>
            <a:off x="4860032" y="1390010"/>
            <a:ext cx="3816424" cy="3262312"/>
          </a:xfr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533878547"/>
              </p:ext>
            </p:extLst>
          </p:nvPr>
        </p:nvGraphicFramePr>
        <p:xfrm>
          <a:off x="251520" y="123478"/>
          <a:ext cx="864096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67544" y="84355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Mecanismo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034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59582"/>
            <a:ext cx="1888454" cy="371196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r="31888"/>
          <a:stretch/>
        </p:blipFill>
        <p:spPr>
          <a:xfrm>
            <a:off x="1763688" y="1760726"/>
            <a:ext cx="2413234" cy="3010819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47573240"/>
              </p:ext>
            </p:extLst>
          </p:nvPr>
        </p:nvGraphicFramePr>
        <p:xfrm>
          <a:off x="251520" y="123478"/>
          <a:ext cx="864096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67544" y="84355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Projeto do Motor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042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/>
          </p:nvPr>
        </p:nvGraphicFramePr>
        <p:xfrm>
          <a:off x="251520" y="123478"/>
          <a:ext cx="864096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67544" y="84355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Projeto do Motor</a:t>
            </a:r>
            <a:endParaRPr lang="pt-BR" sz="2400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73129"/>
            <a:ext cx="4896544" cy="3615126"/>
          </a:xfrm>
        </p:spPr>
      </p:pic>
      <p:sp>
        <p:nvSpPr>
          <p:cNvPr id="6" name="Retângulo 5"/>
          <p:cNvSpPr/>
          <p:nvPr/>
        </p:nvSpPr>
        <p:spPr>
          <a:xfrm>
            <a:off x="2195736" y="1305223"/>
            <a:ext cx="2160240" cy="2584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2">
                    <a:lumMod val="10000"/>
                  </a:schemeClr>
                </a:solidFill>
              </a:rPr>
              <a:t>Motor TPS-MSS</a:t>
            </a: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52" y="1370013"/>
            <a:ext cx="5794896" cy="3262312"/>
          </a:xfr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87424961"/>
              </p:ext>
            </p:extLst>
          </p:nvPr>
        </p:nvGraphicFramePr>
        <p:xfrm>
          <a:off x="251520" y="123478"/>
          <a:ext cx="864096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84355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Molde de Grãos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300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19622"/>
            <a:ext cx="1736363" cy="308432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16" y="1419621"/>
            <a:ext cx="1736363" cy="30843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25" y="1422440"/>
            <a:ext cx="1736430" cy="3084329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60382546"/>
              </p:ext>
            </p:extLst>
          </p:nvPr>
        </p:nvGraphicFramePr>
        <p:xfrm>
          <a:off x="251520" y="123478"/>
          <a:ext cx="864096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67544" y="84355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Construção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0576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9502"/>
            <a:ext cx="6824401" cy="45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1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pus Apresentação">
  <a:themeElements>
    <a:clrScheme name="Personalizada 4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opus">
      <a:majorFont>
        <a:latin typeface="Bebas Neue"/>
        <a:ea typeface=""/>
        <a:cs typeface=""/>
      </a:majorFont>
      <a:minorFont>
        <a:latin typeface="3ds Ligh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Topus Apresentação</Template>
  <TotalTime>516</TotalTime>
  <Words>46</Words>
  <Application>Microsoft Office PowerPoint</Application>
  <PresentationFormat>Apresentação na tela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3ds Light</vt:lpstr>
      <vt:lpstr>Arial</vt:lpstr>
      <vt:lpstr>Bebas Neue</vt:lpstr>
      <vt:lpstr>Calibri</vt:lpstr>
      <vt:lpstr>Sansation</vt:lpstr>
      <vt:lpstr>Sansation Light</vt:lpstr>
      <vt:lpstr>Topus Apresentação</vt:lpstr>
      <vt:lpstr>800m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Palestra de apresentação</dc:title>
  <dc:creator>Gustavo</dc:creator>
  <cp:lastModifiedBy>TOPUS</cp:lastModifiedBy>
  <cp:revision>39</cp:revision>
  <dcterms:created xsi:type="dcterms:W3CDTF">2016-02-03T17:49:01Z</dcterms:created>
  <dcterms:modified xsi:type="dcterms:W3CDTF">2016-04-23T17:28:46Z</dcterms:modified>
</cp:coreProperties>
</file>