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954" r:id="rId2"/>
  </p:sldMasterIdLst>
  <p:sldIdLst>
    <p:sldId id="272" r:id="rId3"/>
    <p:sldId id="297" r:id="rId4"/>
    <p:sldId id="298" r:id="rId5"/>
    <p:sldId id="299" r:id="rId6"/>
    <p:sldId id="260" r:id="rId7"/>
    <p:sldId id="261" r:id="rId8"/>
    <p:sldId id="292" r:id="rId9"/>
    <p:sldId id="293" r:id="rId10"/>
    <p:sldId id="294" r:id="rId11"/>
    <p:sldId id="295" r:id="rId12"/>
    <p:sldId id="296" r:id="rId13"/>
    <p:sldId id="257" r:id="rId14"/>
    <p:sldId id="259" r:id="rId15"/>
    <p:sldId id="268" r:id="rId16"/>
    <p:sldId id="269" r:id="rId17"/>
    <p:sldId id="262" r:id="rId18"/>
    <p:sldId id="263" r:id="rId19"/>
    <p:sldId id="265" r:id="rId20"/>
    <p:sldId id="266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875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736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926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73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19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237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367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023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219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55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03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7032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6971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966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66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243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640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114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543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01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748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84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31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089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124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7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ABD7-3C25-46C0-86A5-4CBD8132D8A0}" type="datetimeFigureOut">
              <a:rPr lang="pt-BR" smtClean="0"/>
              <a:t>16/11/2016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F9569E-942E-42CE-BB17-65A2EB39B72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72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b.rockwellautomation.com/pt/Sensors-Switches/Photoelectric-Sensors" TargetMode="External"/><Relationship Id="rId3" Type="http://schemas.openxmlformats.org/officeDocument/2006/relationships/hyperlink" Target="http://www.cursosonlinemte.com.br/licao/aula-3-sensor-de-rotacao/" TargetMode="External"/><Relationship Id="rId7" Type="http://schemas.openxmlformats.org/officeDocument/2006/relationships/hyperlink" Target="http://www.digel.com.br/novosite/index.php?option=com_content&amp;view=article&amp;catid=42&amp;id=66&amp;Itemid=69" TargetMode="External"/><Relationship Id="rId2" Type="http://schemas.openxmlformats.org/officeDocument/2006/relationships/hyperlink" Target="http://www.newtoncbraga.com.br/index.php/novos-componentes/7678-sensores-magneto-resistivos-de-angulo-com34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fm.com/ifmbr/web/pmain/010_050_030.html" TargetMode="External"/><Relationship Id="rId5" Type="http://schemas.openxmlformats.org/officeDocument/2006/relationships/hyperlink" Target="http://economia.terra.com.br/carros-motos/meu-automovel/abs-ebd-esp-entenda-as-siglas-de-freio-e-estabilidade,ab393c0511bcf310VgnVCM4000009bcceb0aRCRD.html" TargetMode="External"/><Relationship Id="rId4" Type="http://schemas.openxmlformats.org/officeDocument/2006/relationships/hyperlink" Target="https://www.trwaftermarket.com/pt/Produtos/Sistemas-de-Travoes-de-Tambor-e-Componentes-Hidraulicos/Sensores-AB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30595" y="1844824"/>
            <a:ext cx="5826719" cy="164630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Sensores de posição e movimento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537749" cy="218647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Caio </a:t>
            </a:r>
            <a:r>
              <a:rPr lang="pt-BR" sz="2000" dirty="0" err="1" smtClean="0"/>
              <a:t>Fantini</a:t>
            </a:r>
            <a:endParaRPr lang="pt-BR" sz="2000" dirty="0" smtClean="0"/>
          </a:p>
          <a:p>
            <a:r>
              <a:rPr lang="pt-BR" sz="2000" dirty="0" smtClean="0"/>
              <a:t>Felipe </a:t>
            </a:r>
            <a:r>
              <a:rPr lang="pt-BR" sz="2000" dirty="0" err="1" smtClean="0"/>
              <a:t>Boaron</a:t>
            </a:r>
            <a:endParaRPr lang="pt-BR" sz="2000" dirty="0" smtClean="0"/>
          </a:p>
          <a:p>
            <a:r>
              <a:rPr lang="pt-BR" sz="2000" dirty="0" smtClean="0"/>
              <a:t>Gabriel José Dotto</a:t>
            </a:r>
          </a:p>
          <a:p>
            <a:r>
              <a:rPr lang="pt-BR" sz="2000" dirty="0" smtClean="0"/>
              <a:t>Guilherme Pires Bastos</a:t>
            </a:r>
          </a:p>
          <a:p>
            <a:r>
              <a:rPr lang="pt-BR" sz="2000" dirty="0" smtClean="0"/>
              <a:t>Mateus Both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487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439" y="184717"/>
            <a:ext cx="7704667" cy="1387623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 Fotoelétricos de Barreira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8016" y="987144"/>
            <a:ext cx="7704667" cy="1560787"/>
          </a:xfrm>
        </p:spPr>
        <p:txBody>
          <a:bodyPr/>
          <a:lstStyle/>
          <a:p>
            <a:r>
              <a:rPr lang="pt-BR" dirty="0" smtClean="0"/>
              <a:t>Principio de funcionamento</a:t>
            </a:r>
            <a:endParaRPr lang="pt-BR" dirty="0"/>
          </a:p>
        </p:txBody>
      </p:sp>
      <p:pic>
        <p:nvPicPr>
          <p:cNvPr id="3074" name="Picture 2" descr="http://www.digel.com.br/novosite/images/stories/sensores_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906"/>
            <a:ext cx="710563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773" y="4509120"/>
            <a:ext cx="2304256" cy="20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6288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 Fotoelétricos Retro Reflexivos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4627" y="1440112"/>
            <a:ext cx="7704667" cy="1194048"/>
          </a:xfrm>
        </p:spPr>
        <p:txBody>
          <a:bodyPr/>
          <a:lstStyle/>
          <a:p>
            <a:r>
              <a:rPr lang="pt-BR" dirty="0" smtClean="0"/>
              <a:t>Principio de funcionamento</a:t>
            </a:r>
            <a:endParaRPr lang="pt-BR" dirty="0"/>
          </a:p>
        </p:txBody>
      </p:sp>
      <p:pic>
        <p:nvPicPr>
          <p:cNvPr id="4098" name="Picture 2" descr="http://www.digel.com.br/novosite/images/stories/sensores_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" y="2019362"/>
            <a:ext cx="72791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66" y="4293096"/>
            <a:ext cx="2820811" cy="21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3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844" y="332656"/>
            <a:ext cx="6347713" cy="1320800"/>
          </a:xfrm>
        </p:spPr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</a:rPr>
              <a:t>Fototransistor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3722" y="1411031"/>
            <a:ext cx="7704667" cy="3332816"/>
          </a:xfrm>
        </p:spPr>
        <p:txBody>
          <a:bodyPr/>
          <a:lstStyle/>
          <a:p>
            <a:r>
              <a:rPr lang="pt-BR" dirty="0" smtClean="0"/>
              <a:t>O que é?</a:t>
            </a:r>
          </a:p>
          <a:p>
            <a:r>
              <a:rPr lang="pt-BR" dirty="0" smtClean="0"/>
              <a:t>Funcionamento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http://www.soldafria.com.br/images/til78_escu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38" y="3763064"/>
            <a:ext cx="22383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www.if.ufrgs.br/mpef/mef004/20061/Cesar/Fototransistor0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4217"/>
            <a:ext cx="230505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65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320800"/>
          </a:xfrm>
        </p:spPr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</a:rPr>
              <a:t>Fototransistor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9921"/>
            <a:ext cx="7704667" cy="3332816"/>
          </a:xfrm>
        </p:spPr>
        <p:txBody>
          <a:bodyPr/>
          <a:lstStyle/>
          <a:p>
            <a:r>
              <a:rPr lang="pt-BR" dirty="0" smtClean="0"/>
              <a:t>Aplicações</a:t>
            </a:r>
          </a:p>
          <a:p>
            <a:pPr lvl="0"/>
            <a:r>
              <a:rPr lang="pt-BR" dirty="0"/>
              <a:t>Controles remotos, alarmes e aparelhos de transmissão de dados sem fio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me89-branco-2_2.jpg (1200×712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02515"/>
            <a:ext cx="3009900" cy="1785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17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91240"/>
            <a:ext cx="6347713" cy="1320800"/>
          </a:xfrm>
        </p:spPr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</a:rPr>
              <a:t>Fototransistor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47801"/>
            <a:ext cx="7704667" cy="3332816"/>
          </a:xfrm>
        </p:spPr>
        <p:txBody>
          <a:bodyPr/>
          <a:lstStyle/>
          <a:p>
            <a:r>
              <a:rPr lang="pt-BR" dirty="0" smtClean="0"/>
              <a:t>Aplicações</a:t>
            </a:r>
          </a:p>
          <a:p>
            <a:pPr lvl="0"/>
            <a:r>
              <a:rPr lang="pt-BR" dirty="0" smtClean="0"/>
              <a:t>Acoplador </a:t>
            </a:r>
            <a:r>
              <a:rPr lang="pt-BR" dirty="0"/>
              <a:t>óptico: isolamento entre circuitos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09" y="3725398"/>
            <a:ext cx="53911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s://encrypted-tbn1.gstatic.com/images?q=tbn:ANd9GcQ5z2ivEk6M54z5E0sY38koJgr-BrP5dVO-9Jc07y5TN1iB426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7440" y="4010601"/>
            <a:ext cx="2219325" cy="160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7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</a:rPr>
              <a:t>Fototransistor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8463" y="1447801"/>
            <a:ext cx="7704667" cy="3332816"/>
          </a:xfrm>
        </p:spPr>
        <p:txBody>
          <a:bodyPr/>
          <a:lstStyle/>
          <a:p>
            <a:r>
              <a:rPr lang="pt-BR" dirty="0" smtClean="0"/>
              <a:t>Aplicações</a:t>
            </a:r>
          </a:p>
          <a:p>
            <a:pPr lvl="0"/>
            <a:r>
              <a:rPr lang="pt-BR" dirty="0" smtClean="0"/>
              <a:t>Sensor de proximidade</a:t>
            </a: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http://www.nepos.com.br/wp-content/uploads/2013/11/GRU_CE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43414"/>
            <a:ext cx="3707904" cy="204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9" y="3486207"/>
            <a:ext cx="446449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846" y="116632"/>
            <a:ext cx="7704667" cy="1319115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Fotodiodo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317725"/>
            <a:ext cx="7704667" cy="3332816"/>
          </a:xfrm>
        </p:spPr>
        <p:txBody>
          <a:bodyPr/>
          <a:lstStyle/>
          <a:p>
            <a:r>
              <a:rPr lang="pt-BR" dirty="0" smtClean="0"/>
              <a:t>O que são fotodiodos?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78" y="3212976"/>
            <a:ext cx="2882265" cy="2150745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04" y="2984133"/>
            <a:ext cx="4094480" cy="28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Fotodiodo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2133" y="1628800"/>
            <a:ext cx="7704667" cy="3332816"/>
          </a:xfrm>
        </p:spPr>
        <p:txBody>
          <a:bodyPr/>
          <a:lstStyle/>
          <a:p>
            <a:r>
              <a:rPr lang="pt-BR" dirty="0" smtClean="0"/>
              <a:t>Tipos:</a:t>
            </a:r>
          </a:p>
          <a:p>
            <a:pPr lvl="1"/>
            <a:r>
              <a:rPr lang="pt-BR" dirty="0" smtClean="0"/>
              <a:t>Célula </a:t>
            </a:r>
            <a:r>
              <a:rPr lang="pt-BR" dirty="0"/>
              <a:t>fotovoltaica;</a:t>
            </a:r>
          </a:p>
          <a:p>
            <a:pPr lvl="1"/>
            <a:r>
              <a:rPr lang="pt-BR" dirty="0" smtClean="0"/>
              <a:t>Célula </a:t>
            </a:r>
            <a:r>
              <a:rPr lang="pt-BR" dirty="0"/>
              <a:t>fotocondutiva</a:t>
            </a:r>
            <a:r>
              <a:rPr lang="pt-BR" dirty="0" smtClean="0"/>
              <a:t>;</a:t>
            </a:r>
          </a:p>
          <a:p>
            <a:pPr marL="457200" lvl="1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 descr="Figura 1 - Dois tipos de sensores fotoelétrico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3288348"/>
            <a:ext cx="6052187" cy="24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667" cy="162116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Fotodiodo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2526" y="1916832"/>
            <a:ext cx="7704667" cy="1466215"/>
          </a:xfrm>
        </p:spPr>
        <p:txBody>
          <a:bodyPr/>
          <a:lstStyle/>
          <a:p>
            <a:r>
              <a:rPr lang="pt-BR" dirty="0" smtClean="0"/>
              <a:t>Aplicações: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4114800" cy="27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999" y="187548"/>
            <a:ext cx="7704667" cy="142018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Fotodiodo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7999" y="1340768"/>
            <a:ext cx="7704667" cy="2418184"/>
          </a:xfrm>
        </p:spPr>
        <p:txBody>
          <a:bodyPr/>
          <a:lstStyle/>
          <a:p>
            <a:r>
              <a:rPr lang="pt-BR" dirty="0" smtClean="0"/>
              <a:t>Aplicações: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561213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667" cy="1171599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 ultrassônicos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86528"/>
            <a:ext cx="7704667" cy="3332816"/>
          </a:xfrm>
        </p:spPr>
        <p:txBody>
          <a:bodyPr/>
          <a:lstStyle/>
          <a:p>
            <a:r>
              <a:rPr lang="pt-BR" dirty="0" smtClean="0"/>
              <a:t>O que é?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6213709" cy="28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2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04667" cy="172819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 Magneto Resistivo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216" y="2852936"/>
            <a:ext cx="4572000" cy="3429000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874905" y="1270501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Estes sensores são constituídos de um disco de material magnético, magnetizado de forma alternada, com ímãs de polaridade diferente.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49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7" y="105944"/>
            <a:ext cx="7704667" cy="19812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 Magneto Resistivo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6" y="1340768"/>
            <a:ext cx="7704667" cy="3332816"/>
          </a:xfrm>
        </p:spPr>
        <p:txBody>
          <a:bodyPr/>
          <a:lstStyle/>
          <a:p>
            <a:r>
              <a:rPr lang="pt-BR" dirty="0" smtClean="0"/>
              <a:t>Como funciona</a:t>
            </a:r>
            <a:r>
              <a:rPr lang="pt-BR" dirty="0" smtClean="0"/>
              <a:t>?</a:t>
            </a:r>
          </a:p>
          <a:p>
            <a:r>
              <a:rPr lang="pt-BR" dirty="0"/>
              <a:t>O não uso de qualquer tipo de </a:t>
            </a:r>
            <a:r>
              <a:rPr lang="pt-BR" dirty="0" err="1"/>
              <a:t>contacto</a:t>
            </a:r>
            <a:r>
              <a:rPr lang="pt-BR" dirty="0"/>
              <a:t> físico torna esse tipo de sensor ideal para aplicações em ambientes rudes, como o ambiente automotivo, o que resulta em confiabilidade e segurança.</a:t>
            </a:r>
            <a:endParaRPr lang="pt-BR" dirty="0" smtClean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5" name="image0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99792" y="3019555"/>
            <a:ext cx="2809875" cy="34575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5692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260648"/>
            <a:ext cx="7704667" cy="1099591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 Magneto Resistivo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6347714" cy="3880773"/>
          </a:xfrm>
        </p:spPr>
        <p:txBody>
          <a:bodyPr/>
          <a:lstStyle/>
          <a:p>
            <a:r>
              <a:rPr lang="pt-BR" dirty="0" smtClean="0"/>
              <a:t>Características</a:t>
            </a:r>
          </a:p>
          <a:p>
            <a:endParaRPr lang="pt-BR" dirty="0" smtClean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6" name="image12.png"/>
          <p:cNvPicPr>
            <a:picLocks noChangeAspect="1"/>
          </p:cNvPicPr>
          <p:nvPr/>
        </p:nvPicPr>
        <p:blipFill>
          <a:blip r:embed="rId2"/>
          <a:srcRect l="54983" r="17275"/>
          <a:stretch>
            <a:fillRect/>
          </a:stretch>
        </p:blipFill>
        <p:spPr>
          <a:xfrm>
            <a:off x="2483768" y="2924944"/>
            <a:ext cx="2980656" cy="3429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81592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2" y="280649"/>
            <a:ext cx="7704667" cy="19812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 Magneto Resistivo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2133" y="1700808"/>
            <a:ext cx="7704667" cy="3332816"/>
          </a:xfrm>
        </p:spPr>
        <p:txBody>
          <a:bodyPr/>
          <a:lstStyle/>
          <a:p>
            <a:r>
              <a:rPr lang="pt-BR" dirty="0" smtClean="0"/>
              <a:t>Aplicações</a:t>
            </a:r>
          </a:p>
          <a:p>
            <a:r>
              <a:rPr lang="pt-BR" dirty="0"/>
              <a:t>Sensor de RPM e </a:t>
            </a:r>
            <a:r>
              <a:rPr lang="pt-BR" dirty="0" smtClean="0"/>
              <a:t>PMS, VSS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5" name="image09.png"/>
          <p:cNvPicPr/>
          <p:nvPr/>
        </p:nvPicPr>
        <p:blipFill>
          <a:blip r:embed="rId2"/>
          <a:srcRect t="14159"/>
          <a:stretch>
            <a:fillRect/>
          </a:stretch>
        </p:blipFill>
        <p:spPr>
          <a:xfrm>
            <a:off x="1187624" y="3212976"/>
            <a:ext cx="5734050" cy="27717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61500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 Magneto Resistivo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3332816"/>
          </a:xfrm>
        </p:spPr>
        <p:txBody>
          <a:bodyPr/>
          <a:lstStyle/>
          <a:p>
            <a:r>
              <a:rPr lang="pt-BR" dirty="0" smtClean="0"/>
              <a:t>Aplicações</a:t>
            </a:r>
          </a:p>
          <a:p>
            <a:r>
              <a:rPr lang="pt-BR" dirty="0" smtClean="0"/>
              <a:t>ABS, ESP</a:t>
            </a:r>
          </a:p>
          <a:p>
            <a:pPr marL="114300" indent="0">
              <a:buNone/>
            </a:pPr>
            <a:endParaRPr lang="pt-BR" dirty="0" smtClean="0"/>
          </a:p>
          <a:p>
            <a:endParaRPr lang="pt-BR" dirty="0" smtClean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6" name="image0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0950" y="3270286"/>
            <a:ext cx="4595495" cy="26060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7284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u="sng" dirty="0" smtClean="0">
                <a:hlinkClick r:id="rId2"/>
              </a:rPr>
              <a:t>http</a:t>
            </a:r>
            <a:r>
              <a:rPr lang="pt-BR" u="sng" dirty="0">
                <a:hlinkClick r:id="rId2"/>
              </a:rPr>
              <a:t>://www.newtoncbraga.com.br/index.php/novos-componentes/7678-sensores-magneto-resistivos-de-angulo-com342</a:t>
            </a:r>
            <a:endParaRPr lang="pt-BR" dirty="0"/>
          </a:p>
          <a:p>
            <a:r>
              <a:rPr lang="pt-BR" u="sng" dirty="0">
                <a:hlinkClick r:id="rId3"/>
              </a:rPr>
              <a:t>http://www.cursosonlinemte.com.br/licao/aula-3-sensor-de-rotacao/</a:t>
            </a:r>
            <a:endParaRPr lang="pt-BR" dirty="0"/>
          </a:p>
          <a:p>
            <a:r>
              <a:rPr lang="pt-BR" u="sng" dirty="0">
                <a:hlinkClick r:id="rId4"/>
              </a:rPr>
              <a:t>https://www.trwaftermarket.com/pt/Produtos/Sistemas-de-Travoes-de-Tambor-e-Componentes-Hidraulicos/Sensores-ABS/</a:t>
            </a:r>
            <a:endParaRPr lang="pt-BR" dirty="0"/>
          </a:p>
          <a:p>
            <a:r>
              <a:rPr lang="pt-BR" dirty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economia.terra.com.br/carros-motos/meu-automovel/abs-ebd-esp-entenda-as-siglas-de-freio-e-estabilidade,ab393c0511bcf310VgnVCM4000009bcceb0aRCRD.html</a:t>
            </a:r>
            <a:endParaRPr lang="pt-BR" dirty="0" smtClean="0"/>
          </a:p>
          <a:p>
            <a:r>
              <a:rPr lang="pt-BR" dirty="0">
                <a:hlinkClick r:id="rId6"/>
              </a:rPr>
              <a:t>http://www.ifm.com/ifmbr/web/pmain/010_050_030.html</a:t>
            </a:r>
            <a:endParaRPr lang="pt-BR" dirty="0"/>
          </a:p>
          <a:p>
            <a:r>
              <a:rPr lang="pt-BR" dirty="0">
                <a:hlinkClick r:id="rId7"/>
              </a:rPr>
              <a:t>http://www.digel.com.br/novosite/index.php?option=com_content&amp;view=article&amp;catid=42&amp;id=66&amp;Itemid=69</a:t>
            </a:r>
            <a:endParaRPr lang="pt-BR" dirty="0"/>
          </a:p>
          <a:p>
            <a:r>
              <a:rPr lang="pt-BR" dirty="0">
                <a:hlinkClick r:id="rId8"/>
              </a:rPr>
              <a:t>http://ab.rockwellautomation.com/pt/Sensors-Switches/Photoelectric-Sensors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114300" indent="0">
              <a:buNone/>
            </a:pP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165912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61157"/>
            <a:ext cx="7704667" cy="1387623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</a:rPr>
              <a:t>ultrassônicos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0733" y="980728"/>
            <a:ext cx="7704667" cy="3332816"/>
          </a:xfrm>
        </p:spPr>
        <p:txBody>
          <a:bodyPr/>
          <a:lstStyle/>
          <a:p>
            <a:r>
              <a:rPr lang="pt-BR" dirty="0" smtClean="0"/>
              <a:t>Como funciona?</a:t>
            </a:r>
          </a:p>
          <a:p>
            <a:pPr marL="114300" indent="0">
              <a:buNone/>
            </a:pPr>
            <a:endParaRPr lang="pt-BR" b="1" dirty="0" smtClean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1025" name="Picture 1" descr="Figura 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3992292" cy="38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05" tIns="31740" rIns="23805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Figura 1</a:t>
            </a: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0584"/>
            <a:ext cx="7704667" cy="1243607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 ultrassônicos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49249"/>
            <a:ext cx="7704667" cy="3332816"/>
          </a:xfrm>
        </p:spPr>
        <p:txBody>
          <a:bodyPr/>
          <a:lstStyle/>
          <a:p>
            <a:r>
              <a:rPr lang="pt-BR" dirty="0" smtClean="0"/>
              <a:t>Detecção de Objeto (Sensor de estacionamento)</a:t>
            </a:r>
          </a:p>
          <a:p>
            <a:r>
              <a:rPr lang="pt-BR" dirty="0" smtClean="0"/>
              <a:t>Verificação de Presença</a:t>
            </a:r>
          </a:p>
          <a:p>
            <a:r>
              <a:rPr lang="pt-BR" dirty="0" smtClean="0"/>
              <a:t>Monitoramento de nível</a:t>
            </a:r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00543"/>
            <a:ext cx="4639669" cy="31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18650"/>
            <a:ext cx="7704667" cy="166817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 ópticos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340768"/>
            <a:ext cx="7704667" cy="3332816"/>
          </a:xfrm>
        </p:spPr>
        <p:txBody>
          <a:bodyPr/>
          <a:lstStyle/>
          <a:p>
            <a:r>
              <a:rPr lang="pt-BR" dirty="0" smtClean="0"/>
              <a:t>O que são sensores ópticos?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98477"/>
            <a:ext cx="3197225" cy="31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2" y="222274"/>
            <a:ext cx="7704667" cy="1459631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 ópticos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2133" y="1208213"/>
            <a:ext cx="7704667" cy="3332816"/>
          </a:xfrm>
        </p:spPr>
        <p:txBody>
          <a:bodyPr/>
          <a:lstStyle/>
          <a:p>
            <a:r>
              <a:rPr lang="pt-BR" dirty="0" smtClean="0"/>
              <a:t>Como funciona?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2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697185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667" cy="1243607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 Fotoelétricos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60239"/>
            <a:ext cx="7704667" cy="3332816"/>
          </a:xfrm>
        </p:spPr>
        <p:txBody>
          <a:bodyPr/>
          <a:lstStyle/>
          <a:p>
            <a:r>
              <a:rPr lang="pt-BR" dirty="0" smtClean="0"/>
              <a:t>Como funciona?</a:t>
            </a:r>
          </a:p>
          <a:p>
            <a:r>
              <a:rPr lang="pt-BR" dirty="0" smtClean="0"/>
              <a:t>Aspectos que devem ser levados em consideração para a escolha </a:t>
            </a:r>
            <a:r>
              <a:rPr lang="pt-BR" dirty="0"/>
              <a:t>d</a:t>
            </a:r>
            <a:r>
              <a:rPr lang="pt-BR" dirty="0" smtClean="0"/>
              <a:t>o sensor:</a:t>
            </a:r>
          </a:p>
          <a:p>
            <a:pPr lvl="1"/>
            <a:r>
              <a:rPr lang="pt-BR" dirty="0" smtClean="0"/>
              <a:t>Velocidade de Resposta</a:t>
            </a:r>
          </a:p>
          <a:p>
            <a:pPr lvl="1"/>
            <a:r>
              <a:rPr lang="pt-BR" dirty="0" smtClean="0"/>
              <a:t>Sensibilidade</a:t>
            </a:r>
          </a:p>
          <a:p>
            <a:pPr lvl="1"/>
            <a:r>
              <a:rPr lang="pt-BR" dirty="0" smtClean="0"/>
              <a:t>Alcance de Detecção </a:t>
            </a:r>
          </a:p>
          <a:p>
            <a:pPr marL="411480" lvl="1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Sensores fotoelétricos de supressão de fundo de faixa curta cód. cat. 42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9437"/>
            <a:ext cx="3806924" cy="311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0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 Fotoelétricos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Modelos de sensores Fotoelétricos</a:t>
            </a:r>
          </a:p>
          <a:p>
            <a:pPr marL="114300" indent="0">
              <a:buNone/>
            </a:pPr>
            <a:r>
              <a:rPr lang="pt-BR" dirty="0"/>
              <a:t>	</a:t>
            </a:r>
            <a:r>
              <a:rPr lang="pt-BR" dirty="0" smtClean="0"/>
              <a:t>- Difusão</a:t>
            </a:r>
          </a:p>
          <a:p>
            <a:pPr marL="114300" indent="0">
              <a:buNone/>
            </a:pPr>
            <a:r>
              <a:rPr lang="pt-BR" dirty="0"/>
              <a:t>	</a:t>
            </a:r>
            <a:r>
              <a:rPr lang="pt-BR" dirty="0" smtClean="0"/>
              <a:t>- Barreira</a:t>
            </a:r>
          </a:p>
          <a:p>
            <a:pPr marL="114300" indent="0">
              <a:buNone/>
            </a:pPr>
            <a:r>
              <a:rPr lang="pt-BR" dirty="0"/>
              <a:t>	</a:t>
            </a:r>
            <a:r>
              <a:rPr lang="pt-BR" dirty="0" smtClean="0"/>
              <a:t>- Retro reflexivo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8356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2" y="51746"/>
            <a:ext cx="7704667" cy="136103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Sensores Fotoelétricos Difusos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2131" y="1412776"/>
            <a:ext cx="7704667" cy="1914128"/>
          </a:xfrm>
        </p:spPr>
        <p:txBody>
          <a:bodyPr/>
          <a:lstStyle/>
          <a:p>
            <a:r>
              <a:rPr lang="pt-BR" dirty="0" smtClean="0"/>
              <a:t>Principio de funcionamento Sensores </a:t>
            </a:r>
            <a:r>
              <a:rPr lang="pt-BR" dirty="0"/>
              <a:t>Fotoelétricos Difusos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 descr="http://www.digel.com.br/novosite/images/stories/sensores_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7020272" cy="27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49080"/>
            <a:ext cx="2664296" cy="20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0862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TM02900771[[fn=Fatia]]</Template>
  <TotalTime>382</TotalTime>
  <Words>276</Words>
  <Application>Microsoft Office PowerPoint</Application>
  <PresentationFormat>On-screen Show (4:3)</PresentationFormat>
  <Paragraphs>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Trebuchet MS</vt:lpstr>
      <vt:lpstr>Wingdings 2</vt:lpstr>
      <vt:lpstr>Wingdings 3</vt:lpstr>
      <vt:lpstr>HDOfficeLightV0</vt:lpstr>
      <vt:lpstr>Facetado</vt:lpstr>
      <vt:lpstr>Sensores de posição e movimento</vt:lpstr>
      <vt:lpstr>Sensores ultrassônicos</vt:lpstr>
      <vt:lpstr>Sensores ultrassônicos</vt:lpstr>
      <vt:lpstr>Sensores ultrassônicos</vt:lpstr>
      <vt:lpstr>Sensores ópticos</vt:lpstr>
      <vt:lpstr>Sensores ópticos</vt:lpstr>
      <vt:lpstr>Sensores Fotoelétricos</vt:lpstr>
      <vt:lpstr>Sensores Fotoelétricos</vt:lpstr>
      <vt:lpstr>Sensores Fotoelétricos Difusos</vt:lpstr>
      <vt:lpstr>Sensores Fotoelétricos de Barreira</vt:lpstr>
      <vt:lpstr>Sensores Fotoelétricos Retro Reflexivos</vt:lpstr>
      <vt:lpstr>Fototransistor</vt:lpstr>
      <vt:lpstr>Fototransistor</vt:lpstr>
      <vt:lpstr>Fototransistor</vt:lpstr>
      <vt:lpstr>Fototransistor</vt:lpstr>
      <vt:lpstr>Fotodiodo</vt:lpstr>
      <vt:lpstr>Fotodiodo</vt:lpstr>
      <vt:lpstr>Fotodiodo</vt:lpstr>
      <vt:lpstr>Fotodiodo</vt:lpstr>
      <vt:lpstr>Sensor Magneto Resistivo</vt:lpstr>
      <vt:lpstr>Sensor Magneto Resistivo</vt:lpstr>
      <vt:lpstr>Sensor Magneto Resistivo</vt:lpstr>
      <vt:lpstr>Sensor Magneto Resistivo</vt:lpstr>
      <vt:lpstr>Sensor Magneto Resistivo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Fototransistor</dc:title>
  <dc:creator>Marina Sandri</dc:creator>
  <cp:lastModifiedBy>Both</cp:lastModifiedBy>
  <cp:revision>24</cp:revision>
  <dcterms:created xsi:type="dcterms:W3CDTF">2016-06-13T11:34:00Z</dcterms:created>
  <dcterms:modified xsi:type="dcterms:W3CDTF">2016-11-16T18:37:07Z</dcterms:modified>
</cp:coreProperties>
</file>