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Relationship Id="rId4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5.png"/><Relationship Id="rId5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529800" y="228600"/>
            <a:ext cx="113574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pt-BR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Sensores de Posição e Movimento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2" y="2505075"/>
            <a:ext cx="12030075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/>
              <a:t>Aplicações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81000" y="1451550"/>
            <a:ext cx="10515600" cy="4351200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Cilindros pneumáticos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Muito Utilizados na indústria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Sistemas de proteção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Acionadores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1435" y="41575"/>
            <a:ext cx="468837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128175" y="-920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Sensores de Efeito Hall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557650" y="1295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Convertem campo magnético em sinal elétrico.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Utilizam Reed Switch em conjunto com imã permanente. Nota-se que o imã pode ser um componente do objeto a ser detectado ou do próprio dispositivo do sensor.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Projetado de forma que a presença do objeto na região do sensor ative a chave, enviando um sinal para o comando.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850" y="4307900"/>
            <a:ext cx="49530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557650" y="424461"/>
            <a:ext cx="10515600" cy="49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Vant</a:t>
            </a:r>
            <a:r>
              <a:rPr b="1" lang="pt-BR"/>
              <a:t>a</a:t>
            </a:r>
            <a:r>
              <a:rPr b="1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gens: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Oferecem uma faixa maior de alcance na detectação de objetos.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 ser embalados para evitar contato com sujeira, poeira, umidade.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Desvantagens: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Tensão é dada em milivolts, sendo necessário a utilização de circuito com transistores para ampliação de sinal.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Sofre ação de outros campos magnéticos, tornando resultados imprecisos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256325" y="1676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Aplicações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256325" y="1451549"/>
            <a:ext cx="10515600" cy="49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sensores de efeito Hall são utilizados em medidores de rotação (rodas de bicicleta, dentes de engrenagens, indicador de velocidade para automóveis) e sensores de fluxo de fluidos.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Também são utilizados em indústrias, onde, por meio de joysticks de Efeito Hall, realizam o controle de válvulas hidráulicas, substituindo a alavanca mecânica. Exemplos: retroescavadeiras, guindastes, etc.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6550" y="283638"/>
            <a:ext cx="4858625" cy="316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505675" y="786250"/>
            <a:ext cx="4644600" cy="14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algn="just">
              <a:spcBef>
                <a:spcPts val="0"/>
              </a:spcBef>
              <a:buSzPct val="100000"/>
              <a:buChar char="-"/>
            </a:pPr>
            <a:r>
              <a:rPr lang="pt-BR" sz="2400"/>
              <a:t>Utilização do sensor para medir a rotação de uma polia de uma máquina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05675" y="4291450"/>
            <a:ext cx="3865500" cy="1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algn="just">
              <a:spcBef>
                <a:spcPts val="0"/>
              </a:spcBef>
              <a:buSzPct val="100000"/>
              <a:buChar char="-"/>
            </a:pPr>
            <a:r>
              <a:rPr lang="pt-BR" sz="2400"/>
              <a:t>Utilização da bobina para detectar campos eletromagnéticos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0274" y="4131427"/>
            <a:ext cx="7127824" cy="2138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Alunos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Julien Augusto Grunow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/>
              <a:t>Rodrigo Bagatin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/>
              <a:t>Vinicius de Almeida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/>
              <a:t>Enio Tanoshi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/>
              <a:t>Rafael Felipe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256300" y="273625"/>
            <a:ext cx="59853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b="1" lang="pt-BR" sz="4000">
                <a:solidFill>
                  <a:schemeClr val="dk1"/>
                </a:solidFill>
              </a:rPr>
              <a:t>Definição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67" name="Shape 67"/>
          <p:cNvSpPr txBox="1"/>
          <p:nvPr/>
        </p:nvSpPr>
        <p:spPr>
          <a:xfrm>
            <a:off x="505700" y="1208800"/>
            <a:ext cx="60579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pt-BR" sz="3200">
                <a:solidFill>
                  <a:schemeClr val="dk1"/>
                </a:solidFill>
              </a:rPr>
              <a:t>   São  instrumentos usados para medir o movimento do corpo 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pt-BR" sz="3200">
                <a:solidFill>
                  <a:schemeClr val="dk1"/>
                </a:solidFill>
              </a:rPr>
              <a:t>   Este movimento pode ser  descrito por uma reta entre dois pontos , ou mesmo um movimento angular, em uma trajetória diferente, como um arco de circunferência, por exemplo.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0" y="654625"/>
            <a:ext cx="5384224" cy="559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277100" y="596025"/>
            <a:ext cx="11118300" cy="53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Potenciométrico - onde o objeto monitorado se comporta como o cursor de um potenciômetro.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Capacitivos - o deslocamento do objeto faz com que as armaduras de um capacitor se aproximem e se afastem. A leitura da capacitância dá a posição do objeto.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Codificado - onde o objeto se movimenta sobre uma superfície marcada com códigos e um transdutor lê esses códigos indicando sua posição.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827800" y="509150"/>
            <a:ext cx="23691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207800" y="124700"/>
            <a:ext cx="85587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pt-BR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Tipos de sensores de deslocamento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77" y="706602"/>
            <a:ext cx="5019199" cy="50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1227" y="812652"/>
            <a:ext cx="4807075" cy="480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228600" y="-297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Potenciométrico</a:t>
            </a:r>
            <a:r>
              <a:rPr b="1" lang="pt-BR"/>
              <a:t> ou Resistivo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838200" y="13996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Nesses sensores a posição do objeto num determinado curso é indicada pela posição que um cursor acoplado a este objeto se mantém em um elemento resistivo.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material resistivo pode ter diversos formatos, conforme o tipo de movimento a ser monitorado.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Assim, nos sensores lineares de movimento, a trilha de material resistivo é uma tira sobre a qual corre 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cursor</a:t>
            </a:r>
            <a:r>
              <a:rPr lang="pt-BR"/>
              <a:t>.</a:t>
            </a:r>
            <a:b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477" y="3553696"/>
            <a:ext cx="5819700" cy="27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00" y="672825"/>
            <a:ext cx="61341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3687" y="916562"/>
            <a:ext cx="4733925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588825" y="838500"/>
            <a:ext cx="51852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Vant</a:t>
            </a:r>
            <a:r>
              <a:rPr b="1" lang="pt-BR" sz="3000"/>
              <a:t>a</a:t>
            </a:r>
            <a:r>
              <a:rPr b="1" i="0" lang="pt-BR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gens: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Facilidade de leitura e processamento do sinal.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Resposta linear.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Baixo custo.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6310750" y="672250"/>
            <a:ext cx="50292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Desvantagens:</a:t>
            </a:r>
          </a:p>
          <a:p>
            <a:pPr indent="-228600" lvl="0" marL="228600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ct val="100000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Precisão limitada.</a:t>
            </a:r>
          </a:p>
          <a:p>
            <a:pPr indent="-228600" lvl="0" marL="228600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ct val="100000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Adição de esforço mecânico no sistema.</a:t>
            </a:r>
          </a:p>
          <a:p>
            <a:pPr indent="-228600" lvl="0" marL="228600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ct val="100000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Sofre desgaste 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825" y="4052600"/>
            <a:ext cx="2524849" cy="252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975" y="4426534"/>
            <a:ext cx="6773175" cy="184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76200" y="-26275"/>
            <a:ext cx="10515600" cy="1325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/>
              <a:t>Sensores de Posição Magnéticos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81000" y="1299425"/>
            <a:ext cx="10515600" cy="4351200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Utilizam campos magnéticos para gerar sinais elétricos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Magnético x Indutivo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Fluxo Magnético x Componentes do Campo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6775" y="4138875"/>
            <a:ext cx="4815225" cy="271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557650" y="1150650"/>
            <a:ext cx="6795600" cy="2895300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Sem contato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Movimentos Lineares e Angulares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Detecção através de paredes de materiais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Detecção de Materiais ferromagnéticos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Ótima vedação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025" y="3418599"/>
            <a:ext cx="7130000" cy="3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505700" y="290925"/>
            <a:ext cx="31899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 sz="3000"/>
              <a:t>Características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