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15/07/2021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15/07/2021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124" y="5495931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31392" imgH="673608" progId="Word.Picture.8">
                  <p:embed/>
                </p:oleObj>
              </mc:Choice>
              <mc:Fallback>
                <p:oleObj name="Picture" r:id="rId5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637493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endParaRPr kumimoji="0" lang="pt-B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Diferenciação e Integração Numérica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Cap. 6 do Livro Texto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8968" y="5568950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873E7-35E5-4863-9A53-6CB9373E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76672"/>
            <a:ext cx="87129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" y="0"/>
            <a:ext cx="9011986" cy="620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44000" cy="63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03"/>
            <a:ext cx="9098780" cy="5156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22" y="5157192"/>
            <a:ext cx="9130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Para a obtenção de aproximações para derivadas de 3ª, 4ª, e ordens maiores, </a:t>
            </a:r>
          </a:p>
          <a:p>
            <a:r>
              <a:rPr lang="pt-BR" sz="2400" dirty="0"/>
              <a:t>O procedimento é análogo utilizando um número maior de séries de Taylor...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39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2E6F8-1210-4529-9D42-07DE221F5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640960" cy="3240360"/>
          </a:xfrm>
          <a:prstGeom prst="rect">
            <a:avLst/>
          </a:prstGeom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26E22272-14D3-4650-9810-0CD6B9E72ED0}"/>
              </a:ext>
            </a:extLst>
          </p:cNvPr>
          <p:cNvSpPr/>
          <p:nvPr/>
        </p:nvSpPr>
        <p:spPr>
          <a:xfrm>
            <a:off x="0" y="428604"/>
            <a:ext cx="3779911" cy="16264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AA4F9FDF-9CBE-4284-8B81-723A65FE0C08}"/>
              </a:ext>
            </a:extLst>
          </p:cNvPr>
          <p:cNvSpPr txBox="1"/>
          <p:nvPr/>
        </p:nvSpPr>
        <p:spPr>
          <a:xfrm>
            <a:off x="0" y="129581"/>
            <a:ext cx="329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INTEGRAÇÃO NUMÉRICA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B3E8AA-560D-4AD1-8154-2693875F4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4" y="3933056"/>
            <a:ext cx="8586195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595C4-142D-4530-AFA0-6F0C204D0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85698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50"/>
            <a:ext cx="9118070" cy="3714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" y="3429000"/>
            <a:ext cx="9103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5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" y="0"/>
            <a:ext cx="9117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1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344"/>
            <a:ext cx="9144000" cy="5277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6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COMO FAZER A REGRA DO TRAPÉZIO MAIS PRECISA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Veja</a:t>
            </a:r>
            <a:r>
              <a:rPr lang="en-US" sz="2400" dirty="0"/>
              <a:t> que o Trap</a:t>
            </a:r>
            <a:r>
              <a:rPr lang="pt-BR" sz="2400" dirty="0" err="1"/>
              <a:t>ézio</a:t>
            </a:r>
            <a:r>
              <a:rPr lang="pt-BR" sz="2400" dirty="0"/>
              <a:t> no intervalo [</a:t>
            </a:r>
            <a:r>
              <a:rPr lang="pt-BR" sz="2400" dirty="0" err="1"/>
              <a:t>a,b</a:t>
            </a:r>
            <a:r>
              <a:rPr lang="pt-BR" sz="2400" dirty="0"/>
              <a:t>] leva a um erro grande no cálculo da integral.</a:t>
            </a:r>
          </a:p>
          <a:p>
            <a:r>
              <a:rPr lang="pt-BR" sz="2400" dirty="0"/>
              <a:t>Resposta: usa-se a REGRA COMPOSTA do Trapézio...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382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8"/>
            <a:ext cx="9144000" cy="67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8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546F6A-0376-4B25-A112-E844FD62A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8604"/>
            <a:ext cx="3779911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129581"/>
            <a:ext cx="2747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DIFERENCIAÇÃO NUMÉRICA</a:t>
            </a: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" y="799955"/>
            <a:ext cx="9091850" cy="2413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" y="3212976"/>
            <a:ext cx="9064312" cy="362559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5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392"/>
            <a:ext cx="9065380" cy="68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0"/>
            <a:ext cx="9144000" cy="68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1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85977-A0F9-4072-A71A-1DAA755DC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38112"/>
            <a:ext cx="85439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2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38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102</Words>
  <Application>Microsoft Office PowerPoint</Application>
  <PresentationFormat>On-screen Show (4:3)</PresentationFormat>
  <Paragraphs>14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cafeta</vt:lpstr>
      <vt:lpstr>Calibri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359</cp:revision>
  <dcterms:created xsi:type="dcterms:W3CDTF">2008-07-22T17:18:50Z</dcterms:created>
  <dcterms:modified xsi:type="dcterms:W3CDTF">2021-07-15T16:44:22Z</dcterms:modified>
</cp:coreProperties>
</file>