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90" d="100"/>
          <a:sy n="90" d="100"/>
        </p:scale>
        <p:origin x="18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20/05/2021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20/05/2021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Térmicas da UFPR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445125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nilk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5445125"/>
            <a:ext cx="1879600" cy="11525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1231392" imgH="673608" progId="Word.Picture.8">
                  <p:embed/>
                </p:oleObj>
              </mc:Choice>
              <mc:Fallback>
                <p:oleObj name="Picture" r:id="rId6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637493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</a:t>
            </a:r>
            <a:r>
              <a:rPr kumimoji="0" lang="pt-BR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Nr</a:t>
            </a: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 4</a:t>
            </a:r>
            <a:endParaRPr kumimoji="0" lang="pt-B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Capítulo 2 – A Equação Não Linear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Métodos da Secante e Iteração Funcional</a:t>
            </a:r>
            <a:endParaRPr kumimoji="0" lang="pt-B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568652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C52E8A-8B59-4273-9FD1-2A0B3E12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1"/>
            <a:ext cx="9144000" cy="683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B2A43-1892-4154-9830-CDD2BB35A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8" y="0"/>
            <a:ext cx="6176513" cy="1324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06F20E-44CD-440A-8473-72D1A0644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9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AB3C0-EBBE-4064-8647-D33919B62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8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035DF-286A-44CF-921B-ADE8DB978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7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9373E8-19C4-40E1-97C7-544ABDDC3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02CF5D-CC1F-447F-B679-D15C73EBC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8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1B88FD-0CD0-493D-9177-4C0C02936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33"/>
            <a:ext cx="9144000" cy="68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0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9FD74-6521-43E1-9614-1A8E20B7A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37"/>
            <a:ext cx="9144000" cy="65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2482A-7E4D-4E21-857A-F6499E056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1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8BF3D1-01F7-40CF-A3CB-605F0374E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0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90CEF-BA97-49FA-A3BF-5B0D740DC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" y="0"/>
            <a:ext cx="9109494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9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69B6E-6A7D-4CC0-A4DA-87A46EF5C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38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33</Words>
  <Application>Microsoft Office PowerPoint</Application>
  <PresentationFormat>On-screen Show (4:3)</PresentationFormat>
  <Paragraphs>7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Design padrão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362</cp:revision>
  <dcterms:created xsi:type="dcterms:W3CDTF">2008-07-22T17:18:50Z</dcterms:created>
  <dcterms:modified xsi:type="dcterms:W3CDTF">2021-05-20T18:18:33Z</dcterms:modified>
</cp:coreProperties>
</file>