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86" d="100"/>
          <a:sy n="86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04/07/2022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0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3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Capítulo 2 – A Equação Não Linear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Métodos da Bisseção e Newton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7C283-56B2-4606-896D-451EF1D4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05977" cy="5472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913AF-6774-4F76-AA5A-44ED550F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" y="5589240"/>
            <a:ext cx="907498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86CDB9-B68E-45FB-9D7D-618FFC7E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9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99205-43FC-4620-8982-19119BF1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E3AFC1-4DAC-44D6-BBAA-6116863D7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DF2BE-F445-4C2B-ADE7-BCE30AF5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0688"/>
            <a:ext cx="9078612" cy="56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122CB-2923-4D18-B17F-87A2764A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2415396" cy="512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83977-ACA1-4AAF-B3DA-D2413DBC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48680"/>
            <a:ext cx="9109494" cy="17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FAFE2-01F7-46D4-918F-FE6702263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348880"/>
            <a:ext cx="9071992" cy="43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B6F89C-FD66-495F-A315-672696B6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433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D9131-01AE-4C64-92F4-3AD909B8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" y="2636912"/>
            <a:ext cx="907498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4098943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-116641"/>
            <a:ext cx="2627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OBJETIVO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399C4C-74E6-4B48-A964-42F40650A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5560"/>
            <a:ext cx="9144000" cy="605243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C4C1FF-B3CA-4B4D-9FCE-241234FA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41E28-7B4E-4046-87A3-6889EE0D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0" y="116632"/>
            <a:ext cx="9074989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760F3-07D7-4558-A982-0A435926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6" y="1916832"/>
            <a:ext cx="904048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41B1CB-721A-4FD1-9A33-5673E78A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37AA4B-1879-CABF-F67B-6191A539F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588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010040" imgH="4095720" progId="PBrush">
                  <p:embed/>
                </p:oleObj>
              </mc:Choice>
              <mc:Fallback>
                <p:oleObj name="Bitmap Image" r:id="rId2" imgW="4010040" imgH="4095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1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994DA-CE49-4CED-9ACB-63D43A13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2851B8-1509-41AB-8A55-21F39B467FDD}"/>
              </a:ext>
            </a:extLst>
          </p:cNvPr>
          <p:cNvCxnSpPr/>
          <p:nvPr/>
        </p:nvCxnSpPr>
        <p:spPr>
          <a:xfrm>
            <a:off x="755576" y="4509120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DE6AA9-1AD2-45D4-8FA7-142A5E17916D}"/>
              </a:ext>
            </a:extLst>
          </p:cNvPr>
          <p:cNvCxnSpPr/>
          <p:nvPr/>
        </p:nvCxnSpPr>
        <p:spPr>
          <a:xfrm>
            <a:off x="1331640" y="4509120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2020E-7439-48ED-BF33-22A3AAF8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0B0330-FC82-437C-8522-3E91EF9A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9"/>
            <a:ext cx="9107488" cy="2051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E5B20-15D8-44FF-9F76-68D86FF5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3" y="1674311"/>
            <a:ext cx="8419381" cy="376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44E4E-C685-43C8-9782-F27B41A37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4" y="2211224"/>
            <a:ext cx="8488392" cy="2591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ECC1D0-8D1C-4B6E-99F1-FF610645B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31" y="4918105"/>
            <a:ext cx="8522898" cy="193989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E7BF380-A9C5-457B-AE5E-D54893226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97777"/>
              </p:ext>
            </p:extLst>
          </p:nvPr>
        </p:nvGraphicFramePr>
        <p:xfrm>
          <a:off x="5148064" y="5661248"/>
          <a:ext cx="3557634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431640" progId="Equation.DSMT4">
                  <p:embed/>
                </p:oleObj>
              </mc:Choice>
              <mc:Fallback>
                <p:oleObj name="Equation" r:id="rId6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8064" y="5661248"/>
                        <a:ext cx="3557634" cy="107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603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33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cafeta</vt:lpstr>
      <vt:lpstr>Calibri</vt:lpstr>
      <vt:lpstr>Design padrão</vt:lpstr>
      <vt:lpstr>Picture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354</cp:revision>
  <dcterms:created xsi:type="dcterms:W3CDTF">2008-07-22T17:18:50Z</dcterms:created>
  <dcterms:modified xsi:type="dcterms:W3CDTF">2022-07-04T20:16:56Z</dcterms:modified>
</cp:coreProperties>
</file>