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76" r:id="rId4"/>
    <p:sldId id="275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90" d="100"/>
          <a:sy n="90" d="100"/>
        </p:scale>
        <p:origin x="18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05/08/2021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05/08/2021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Térmicas da UFPR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445125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nilk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5445125"/>
            <a:ext cx="1879600" cy="11525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1231392" imgH="673608" progId="Word.Picture.8">
                  <p:embed/>
                </p:oleObj>
              </mc:Choice>
              <mc:Fallback>
                <p:oleObj name="Picture" r:id="rId6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852936"/>
            <a:ext cx="77768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</a:t>
            </a:r>
            <a:r>
              <a:rPr kumimoji="0" lang="pt-BR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Nr</a:t>
            </a: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Interpolação por </a:t>
            </a:r>
            <a:r>
              <a:rPr kumimoji="0" lang="pt-BR" sz="28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splines</a:t>
            </a:r>
            <a:endParaRPr kumimoji="0" lang="pt-BR" sz="28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568652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B5E32FB-148D-4FC6-997E-C4BE9BC83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8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7822CBB-16D3-4C33-BF14-1F3D47E6A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88640"/>
            <a:ext cx="8856984" cy="64807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0E9AC2-CEF2-422A-8104-88E45E920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6" y="1124744"/>
            <a:ext cx="893416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5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54D64C77-B5B7-42F9-99D3-10B895E45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84975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7492E07-1AAD-47BC-94CE-7A4E70694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87"/>
            <a:ext cx="91440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8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46C95A06-D020-4FE1-BA39-E93315E32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7E9C684-3346-44F4-B247-04E4EF0BE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8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7F11A46-B412-4F38-86FE-9370B140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4"/>
            <a:ext cx="8928992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0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E9DF28F-1E05-4C80-A414-0D9ED0A1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0"/>
            <a:ext cx="8712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442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23</Words>
  <Application>Microsoft Office PowerPoint</Application>
  <PresentationFormat>On-screen Show (4:3)</PresentationFormat>
  <Paragraphs>6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Design padrão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394</cp:revision>
  <dcterms:created xsi:type="dcterms:W3CDTF">2008-07-22T17:18:50Z</dcterms:created>
  <dcterms:modified xsi:type="dcterms:W3CDTF">2021-08-05T15:33:54Z</dcterms:modified>
</cp:coreProperties>
</file>