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3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75" r:id="rId13"/>
    <p:sldId id="276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110" d="100"/>
          <a:sy n="110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1B9DE3-16B1-49C5-B88C-D5F97C53E594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C8A224-3D26-4D24-BC8D-E46987612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DA1265-5129-4A07-97BC-74A9CFA0932A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AE3C79-3EC5-4FAA-A7C9-D84D83E7A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CB0252-4C8D-45B2-8FA5-F009FFA0E048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D378B8-6C58-453B-955F-4EB1613B82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C6EAE7-74E8-4275-AF94-74F78460EA48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57839-8C0C-4734-B9FC-5F7B8CC6B6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DED0BD-1DA6-406B-AAA8-D744BA5265E9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9AB472-DFAF-49C2-B1D7-7634B28950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4A2FD1-B351-4440-90ED-6BACCA0BE0BA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C1236F-8CC4-4D5B-AF02-C94403843B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6F7655-FBB6-4F07-AA62-A68B16E58BBD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C4DBCB-1A7F-4573-A894-37DD89CD3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8DB620-2C03-491B-A62A-96B4453AA3D0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60202A-7017-4D5A-8E0B-E8301FA3FB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E05737-CE83-4B31-8728-BB259C8AACFF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EBAB82-397B-4459-9DFA-3B3B3D12E0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D211E5-B241-4DB6-85C3-60C91C1F403F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5C9133-1D5E-4F38-9C70-649FFB35E7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logo lmbond ppt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2" descr="FUNDO_LMBOND.jpg"/>
          <p:cNvPicPr>
            <a:picLocks noChangeAspect="1"/>
          </p:cNvPicPr>
          <p:nvPr userDrawn="1"/>
        </p:nvPicPr>
        <p:blipFill>
          <a:blip r:embed="rId14">
            <a:lum bright="10000"/>
          </a:blip>
          <a:srcRect/>
          <a:stretch>
            <a:fillRect/>
          </a:stretch>
        </p:blipFill>
        <p:spPr bwMode="auto">
          <a:xfrm>
            <a:off x="0" y="1428750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2"/>
          <p:cNvSpPr txBox="1">
            <a:spLocks noChangeArrowheads="1"/>
          </p:cNvSpPr>
          <p:nvPr/>
        </p:nvSpPr>
        <p:spPr bwMode="auto">
          <a:xfrm>
            <a:off x="642938" y="4857750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Arial Rounded MT Bold"/>
                <a:cs typeface="ISOCP3" pitchFamily="2" charset="0"/>
              </a:rPr>
              <a:t>PROJETO:  SECADOR DE LODO GALVÂNICO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1" descr="duto saída ventilad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25"/>
            <a:ext cx="52006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rot="5400000">
            <a:off x="4750594" y="2026444"/>
            <a:ext cx="7858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1" name="CaixaDeTexto 7"/>
          <p:cNvSpPr txBox="1">
            <a:spLocks noChangeArrowheads="1"/>
          </p:cNvSpPr>
          <p:nvPr/>
        </p:nvSpPr>
        <p:spPr bwMode="auto">
          <a:xfrm>
            <a:off x="5429250" y="1562100"/>
            <a:ext cx="221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GAVETA – CAIXA DE FILTRO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4786313" y="5500688"/>
            <a:ext cx="100012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3" name="CaixaDeTexto 11"/>
          <p:cNvSpPr txBox="1">
            <a:spLocks noChangeArrowheads="1"/>
          </p:cNvSpPr>
          <p:nvPr/>
        </p:nvSpPr>
        <p:spPr bwMode="auto">
          <a:xfrm>
            <a:off x="2500313" y="6000750"/>
            <a:ext cx="221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GAVETA – CAIXA DE FILTRO</a:t>
            </a:r>
          </a:p>
        </p:txBody>
      </p:sp>
      <p:sp>
        <p:nvSpPr>
          <p:cNvPr id="22534" name="CaixaDeTexto 12"/>
          <p:cNvSpPr txBox="1">
            <a:spLocks noChangeArrowheads="1"/>
          </p:cNvSpPr>
          <p:nvPr/>
        </p:nvSpPr>
        <p:spPr bwMode="auto">
          <a:xfrm>
            <a:off x="357188" y="15716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Arial Rounded MT Bold"/>
              </a:rPr>
              <a:t>DETALHES – DUTO DE SAÍDA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 descr="cesto interno 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428875"/>
            <a:ext cx="3533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agem 2" descr="cesto interno 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25"/>
            <a:ext cx="4000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2857500" y="1785938"/>
            <a:ext cx="1714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RAIAS DE FIXAÇÃO</a:t>
            </a:r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1143000" y="2000250"/>
            <a:ext cx="1785938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 flipH="1">
            <a:off x="2321719" y="2607469"/>
            <a:ext cx="15001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H="1">
            <a:off x="3679031" y="2607469"/>
            <a:ext cx="2214563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9" name="CaixaDeTexto 16"/>
          <p:cNvSpPr txBox="1">
            <a:spLocks noChangeArrowheads="1"/>
          </p:cNvSpPr>
          <p:nvPr/>
        </p:nvSpPr>
        <p:spPr bwMode="auto">
          <a:xfrm>
            <a:off x="2714625" y="6286500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entury Gothic" pitchFamily="34" charset="0"/>
              </a:rPr>
              <a:t>QUEBRADORES DE MATERIAL</a:t>
            </a:r>
          </a:p>
        </p:txBody>
      </p:sp>
      <p:cxnSp>
        <p:nvCxnSpPr>
          <p:cNvPr id="19" name="Conector de seta reta 18"/>
          <p:cNvCxnSpPr>
            <a:stCxn id="23559" idx="1"/>
          </p:cNvCxnSpPr>
          <p:nvPr/>
        </p:nvCxnSpPr>
        <p:spPr>
          <a:xfrm rot="10800000">
            <a:off x="1785938" y="5143500"/>
            <a:ext cx="928687" cy="12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3559" idx="1"/>
          </p:cNvCxnSpPr>
          <p:nvPr/>
        </p:nvCxnSpPr>
        <p:spPr>
          <a:xfrm rot="10800000">
            <a:off x="2143125" y="3643313"/>
            <a:ext cx="571500" cy="279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3559" idx="3"/>
          </p:cNvCxnSpPr>
          <p:nvPr/>
        </p:nvCxnSpPr>
        <p:spPr>
          <a:xfrm flipV="1">
            <a:off x="5429250" y="5786438"/>
            <a:ext cx="1857375" cy="654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3559" idx="3"/>
          </p:cNvCxnSpPr>
          <p:nvPr/>
        </p:nvCxnSpPr>
        <p:spPr>
          <a:xfrm flipH="1" flipV="1">
            <a:off x="5000625" y="4929188"/>
            <a:ext cx="428625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‘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Foto: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48" y="1754814"/>
            <a:ext cx="5472864" cy="410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0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‘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Foto 2: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I:\Users\Walter\projetos\secador de lodo\DSC09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7104" y="1228878"/>
            <a:ext cx="6048570" cy="50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9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1" descr="apresentaçã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739900"/>
            <a:ext cx="4113213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>
          <a:xfrm rot="10800000" flipV="1">
            <a:off x="5214938" y="2000250"/>
            <a:ext cx="928687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39" name="CaixaDeTexto 6"/>
          <p:cNvSpPr txBox="1">
            <a:spLocks noChangeArrowheads="1"/>
          </p:cNvSpPr>
          <p:nvPr/>
        </p:nvSpPr>
        <p:spPr bwMode="auto">
          <a:xfrm>
            <a:off x="6143625" y="1714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FILTRO PRENSA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57313" y="1714500"/>
            <a:ext cx="928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/>
              <a:t>AQUECEDOR DE ÁGUA 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00313" y="1714500"/>
            <a:ext cx="928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/>
              <a:t>AQUECEDOR DE ÁGUA 2</a:t>
            </a:r>
          </a:p>
        </p:txBody>
      </p:sp>
      <p:cxnSp>
        <p:nvCxnSpPr>
          <p:cNvPr id="15" name="Conector reto 14"/>
          <p:cNvCxnSpPr/>
          <p:nvPr/>
        </p:nvCxnSpPr>
        <p:spPr>
          <a:xfrm rot="5400000">
            <a:off x="2751137" y="2820988"/>
            <a:ext cx="500063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5400000">
            <a:off x="1608137" y="2820988"/>
            <a:ext cx="500063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>
            <a:off x="1285875" y="3071813"/>
            <a:ext cx="1714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855663" y="3500438"/>
            <a:ext cx="8588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285875" y="3929063"/>
            <a:ext cx="19288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5400000" flipH="1" flipV="1">
            <a:off x="5287169" y="3786982"/>
            <a:ext cx="7143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ixaDeTexto 3"/>
          <p:cNvSpPr txBox="1">
            <a:spLocks noChangeArrowheads="1"/>
          </p:cNvSpPr>
          <p:nvPr/>
        </p:nvSpPr>
        <p:spPr bwMode="auto">
          <a:xfrm>
            <a:off x="1285875" y="2071688"/>
            <a:ext cx="65722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Rounded MT Bold"/>
              </a:rPr>
              <a:t>INFORMAÇÕES BÁSICAS DE CÁLCULO:</a:t>
            </a: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r>
              <a:rPr lang="pt-BR">
                <a:latin typeface="Arial Rounded MT Bold"/>
              </a:rPr>
              <a:t>TEMPERATURA AMBIENTE:                           20°C</a:t>
            </a:r>
          </a:p>
          <a:p>
            <a:r>
              <a:rPr lang="pt-BR">
                <a:latin typeface="Arial Rounded MT Bold"/>
              </a:rPr>
              <a:t>VOLUME DE MATERIAL:                                   250 l/dia</a:t>
            </a:r>
          </a:p>
          <a:p>
            <a:r>
              <a:rPr lang="pt-BR">
                <a:latin typeface="Arial Rounded MT Bold"/>
              </a:rPr>
              <a:t>UMIDADE RELATIVA DO MATERIAL:            70%</a:t>
            </a:r>
          </a:p>
          <a:p>
            <a:r>
              <a:rPr lang="pt-BR">
                <a:latin typeface="Arial Rounded MT Bold"/>
              </a:rPr>
              <a:t>PESO ESPECÍFICO DO MATERIAL:              2.800 kg/m³</a:t>
            </a: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r>
              <a:rPr lang="pt-BR" b="1">
                <a:latin typeface="Arial Rounded MT Bold"/>
              </a:rPr>
              <a:t>APROVEITAMENTO DA ENERGIA EXISTENTE:</a:t>
            </a:r>
          </a:p>
          <a:p>
            <a:endParaRPr lang="pt-BR" b="1">
              <a:latin typeface="Arial Rounded MT Bold"/>
            </a:endParaRPr>
          </a:p>
          <a:p>
            <a:r>
              <a:rPr lang="pt-BR">
                <a:latin typeface="Arial Rounded MT Bold"/>
              </a:rPr>
              <a:t>TEMPERATURA DO AR QUENTE:                    80°C</a:t>
            </a:r>
          </a:p>
          <a:p>
            <a:r>
              <a:rPr lang="pt-BR">
                <a:latin typeface="Arial Rounded MT Bold"/>
              </a:rPr>
              <a:t>VAZÃO DE AR  QUENTE                                   1000m³/h</a:t>
            </a: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4"/>
          <p:cNvSpPr txBox="1">
            <a:spLocks noChangeArrowheads="1"/>
          </p:cNvSpPr>
          <p:nvPr/>
        </p:nvSpPr>
        <p:spPr bwMode="auto">
          <a:xfrm>
            <a:off x="357188" y="1643063"/>
            <a:ext cx="835818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Arial Rounded MT Bold"/>
              </a:rPr>
              <a:t>SÚMULA DA MEMÓRIA DE CALCULO:</a:t>
            </a:r>
          </a:p>
          <a:p>
            <a:endParaRPr lang="pt-BR">
              <a:latin typeface="Arial Rounded MT Bold"/>
            </a:endParaRPr>
          </a:p>
          <a:p>
            <a:r>
              <a:rPr lang="pt-BR" b="1">
                <a:latin typeface="Arial Rounded MT Bold"/>
              </a:rPr>
              <a:t>DADOS TÉCNICOS DO TAMBOR:</a:t>
            </a:r>
          </a:p>
          <a:p>
            <a:r>
              <a:rPr lang="pt-BR">
                <a:latin typeface="Arial Rounded MT Bold"/>
              </a:rPr>
              <a:t>MATERIAL: AÇO INOX AISI 304</a:t>
            </a:r>
          </a:p>
          <a:p>
            <a:r>
              <a:rPr lang="pt-BR">
                <a:latin typeface="Arial Rounded MT Bold"/>
              </a:rPr>
              <a:t>DIÂMETRO: 1.000 mm</a:t>
            </a:r>
          </a:p>
          <a:p>
            <a:r>
              <a:rPr lang="pt-BR">
                <a:latin typeface="Arial Rounded MT Bold"/>
              </a:rPr>
              <a:t>COMPRIMENTO: 1.400 mm</a:t>
            </a:r>
          </a:p>
          <a:p>
            <a:r>
              <a:rPr lang="pt-BR">
                <a:latin typeface="Arial Rounded MT Bold"/>
              </a:rPr>
              <a:t>VOLUME: 750 litros</a:t>
            </a:r>
          </a:p>
          <a:p>
            <a:endParaRPr lang="pt-BR">
              <a:latin typeface="Arial Rounded MT Bold"/>
            </a:endParaRPr>
          </a:p>
          <a:p>
            <a:r>
              <a:rPr lang="pt-BR">
                <a:latin typeface="Arial Rounded MT Bold"/>
              </a:rPr>
              <a:t>ROTAÇÃO                                                  30 RPM</a:t>
            </a:r>
          </a:p>
          <a:p>
            <a:r>
              <a:rPr lang="pt-BR">
                <a:latin typeface="Arial Rounded MT Bold"/>
              </a:rPr>
              <a:t>POTÊNCIA  DO MOTOR                         6 HP</a:t>
            </a:r>
          </a:p>
          <a:p>
            <a:r>
              <a:rPr lang="pt-BR">
                <a:latin typeface="Arial Rounded MT Bold"/>
              </a:rPr>
              <a:t>NECESSIDADE ENÉRGETICA             15.500 kcal/h</a:t>
            </a:r>
          </a:p>
          <a:p>
            <a:r>
              <a:rPr lang="pt-BR">
                <a:latin typeface="Arial Rounded MT Bold"/>
              </a:rPr>
              <a:t>BATERIA DE RESISTÊNCIAS               3 RESISTÊNCIAS DE 6 kW</a:t>
            </a:r>
          </a:p>
          <a:p>
            <a:endParaRPr lang="pt-BR">
              <a:latin typeface="Arial Rounded MT Bold"/>
            </a:endParaRPr>
          </a:p>
          <a:p>
            <a:r>
              <a:rPr lang="pt-BR">
                <a:latin typeface="Arial Rounded MT Bold"/>
              </a:rPr>
              <a:t>APROVEITAMENTO DA ENERGIA EXISTENTE: 62.000 kcal/h</a:t>
            </a: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  <a:p>
            <a:endParaRPr lang="pt-BR"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4" descr="secador 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71688"/>
            <a:ext cx="4629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ixaDeTexto 5"/>
          <p:cNvSpPr txBox="1">
            <a:spLocks noChangeArrowheads="1"/>
          </p:cNvSpPr>
          <p:nvPr/>
        </p:nvSpPr>
        <p:spPr bwMode="auto">
          <a:xfrm>
            <a:off x="3071813" y="15716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Arial Rounded MT Bold"/>
              </a:rPr>
              <a:t>O PROJETO: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1" descr="secador 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657350"/>
            <a:ext cx="70008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8" descr="secador 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28825"/>
            <a:ext cx="61817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1285875" y="150018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Arial Rounded MT Bold"/>
              </a:rPr>
              <a:t>VISTA EM SEÇÃO</a:t>
            </a: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3214688" y="592931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VÁLULA BORBOLETA</a:t>
            </a:r>
          </a:p>
        </p:txBody>
      </p:sp>
      <p:cxnSp>
        <p:nvCxnSpPr>
          <p:cNvPr id="8" name="Conector de seta reta 7"/>
          <p:cNvCxnSpPr/>
          <p:nvPr/>
        </p:nvCxnSpPr>
        <p:spPr>
          <a:xfrm rot="5400000" flipH="1" flipV="1">
            <a:off x="4679157" y="5536406"/>
            <a:ext cx="571500" cy="357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CaixaDeTexto 13"/>
          <p:cNvSpPr txBox="1">
            <a:spLocks noChangeArrowheads="1"/>
          </p:cNvSpPr>
          <p:nvPr/>
        </p:nvSpPr>
        <p:spPr bwMode="auto">
          <a:xfrm>
            <a:off x="6072188" y="2000250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entury Gothic" pitchFamily="34" charset="0"/>
              </a:rPr>
              <a:t>CESTO ROTATIVO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5536407" y="2321719"/>
            <a:ext cx="785812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1" descr="secador 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357438"/>
            <a:ext cx="45339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" descr="secador super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071938"/>
            <a:ext cx="34956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m 4" descr="secador front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00188"/>
            <a:ext cx="3424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m 5" descr="secador later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500188"/>
            <a:ext cx="227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155</Words>
  <Application>Microsoft Office PowerPoint</Application>
  <PresentationFormat>Apresentação na tela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Century Gothic</vt:lpstr>
      <vt:lpstr>ISOCP3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‘</vt:lpstr>
      <vt:lpstr>‘</vt:lpstr>
    </vt:vector>
  </TitlesOfParts>
  <Company>LMBond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Servidor</dc:creator>
  <cp:lastModifiedBy>Walter Nikkel</cp:lastModifiedBy>
  <cp:revision>113</cp:revision>
  <dcterms:created xsi:type="dcterms:W3CDTF">2010-03-30T12:29:13Z</dcterms:created>
  <dcterms:modified xsi:type="dcterms:W3CDTF">2016-06-09T18:52:55Z</dcterms:modified>
</cp:coreProperties>
</file>