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DF53-185A-4C6B-B0FF-74D685365636}" type="datetimeFigureOut">
              <a:rPr lang="pt-BR" smtClean="0"/>
              <a:pPr/>
              <a:t>16/10/2017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1EFEED-9534-466F-A7F3-9996CC6DDF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571767"/>
          </a:xfrm>
        </p:spPr>
        <p:txBody>
          <a:bodyPr>
            <a:noAutofit/>
          </a:bodyPr>
          <a:lstStyle/>
          <a:p>
            <a:r>
              <a:rPr lang="pt-BR" dirty="0" smtClean="0"/>
              <a:t>Desenho Mecânico I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Vistas Auxiliares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500570"/>
            <a:ext cx="6400800" cy="1138230"/>
          </a:xfrm>
        </p:spPr>
        <p:txBody>
          <a:bodyPr/>
          <a:lstStyle/>
          <a:p>
            <a:r>
              <a:rPr lang="pt-BR" dirty="0" smtClean="0"/>
              <a:t>Prof. Dr. </a:t>
            </a:r>
            <a:r>
              <a:rPr lang="pt-BR" dirty="0" err="1" smtClean="0"/>
              <a:t>Ravilson</a:t>
            </a:r>
            <a:r>
              <a:rPr lang="pt-BR" dirty="0" smtClean="0"/>
              <a:t> A. </a:t>
            </a:r>
            <a:r>
              <a:rPr lang="pt-BR" dirty="0" err="1" smtClean="0"/>
              <a:t>Chemin</a:t>
            </a:r>
            <a:r>
              <a:rPr lang="pt-BR" dirty="0" smtClean="0"/>
              <a:t> F.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/>
          <a:lstStyle/>
          <a:p>
            <a:r>
              <a:rPr lang="pt-BR" dirty="0" smtClean="0"/>
              <a:t>Vistas Auxiliares</a:t>
            </a:r>
            <a:endParaRPr lang="pt-BR" dirty="0"/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>
          <a:xfrm>
            <a:off x="500034" y="928670"/>
            <a:ext cx="8186766" cy="5054617"/>
          </a:xfrm>
        </p:spPr>
        <p:txBody>
          <a:bodyPr>
            <a:normAutofit/>
          </a:bodyPr>
          <a:lstStyle/>
          <a:p>
            <a:r>
              <a:rPr lang="pt-BR" sz="2400" dirty="0" smtClean="0"/>
              <a:t>Além das vistas essenciais, outras poderão ser usadas bem como rebatimentos parciais, vistas auxiliares, etc., quando for necessário.</a:t>
            </a:r>
          </a:p>
          <a:p>
            <a:r>
              <a:rPr lang="pt-BR" sz="2400" dirty="0" smtClean="0"/>
              <a:t>Estas vistas deverão ser denominadas e assinaladas por letras e flechas.</a:t>
            </a:r>
            <a:endParaRPr lang="pt-BR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2851" t="30937" r="29687" b="15625"/>
          <a:stretch>
            <a:fillRect/>
          </a:stretch>
        </p:blipFill>
        <p:spPr bwMode="auto">
          <a:xfrm>
            <a:off x="2643173" y="2571744"/>
            <a:ext cx="6090995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Vistas Auxiliares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20508" t="24375" r="16796" b="7187"/>
          <a:stretch>
            <a:fillRect/>
          </a:stretch>
        </p:blipFill>
        <p:spPr bwMode="auto">
          <a:xfrm>
            <a:off x="857224" y="1643026"/>
            <a:ext cx="764386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Vistas Auxiliares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14648" t="27187" r="22656" b="13750"/>
          <a:stretch>
            <a:fillRect/>
          </a:stretch>
        </p:blipFill>
        <p:spPr bwMode="auto">
          <a:xfrm>
            <a:off x="928662" y="1643050"/>
            <a:ext cx="764386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Vistas Auxiliares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9375" t="21562" r="11523" b="6250"/>
          <a:stretch>
            <a:fillRect/>
          </a:stretch>
        </p:blipFill>
        <p:spPr bwMode="auto">
          <a:xfrm>
            <a:off x="214282" y="1357274"/>
            <a:ext cx="8715436" cy="497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Meia Vista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Para se ganhar espaço as vistas simétricas podem ser desenhadas em meia vista:</a:t>
            </a:r>
            <a:endParaRPr lang="pt-BR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 l="14062" t="33750" r="10351" b="16562"/>
          <a:stretch>
            <a:fillRect/>
          </a:stretch>
        </p:blipFill>
        <p:spPr bwMode="auto">
          <a:xfrm>
            <a:off x="428596" y="2643182"/>
            <a:ext cx="8429684" cy="3463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72</Words>
  <Application>Microsoft Office PowerPoint</Application>
  <PresentationFormat>Apresentação na tela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Desenho Mecânico I  Vistas Auxiliares</vt:lpstr>
      <vt:lpstr>Vistas Auxiliares</vt:lpstr>
      <vt:lpstr>Vistas Auxiliares</vt:lpstr>
      <vt:lpstr>Vistas Auxiliares</vt:lpstr>
      <vt:lpstr>Vistas Auxiliares</vt:lpstr>
      <vt:lpstr>Meia Vista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Desenho Mecânico I Tipos de Linhas Manuseio dos Esquadros</dc:title>
  <dc:creator>Ravilson</dc:creator>
  <cp:lastModifiedBy>Ravilson</cp:lastModifiedBy>
  <cp:revision>55</cp:revision>
  <dcterms:created xsi:type="dcterms:W3CDTF">2017-03-16T21:12:29Z</dcterms:created>
  <dcterms:modified xsi:type="dcterms:W3CDTF">2017-10-16T14:04:38Z</dcterms:modified>
</cp:coreProperties>
</file>