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DF53-185A-4C6B-B0FF-74D685365636}" type="datetimeFigureOut">
              <a:rPr lang="pt-BR" smtClean="0"/>
              <a:pPr/>
              <a:t>23/03/2017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FEED-9534-466F-A7F3-9996CC6DD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/>
          </a:bodyPr>
          <a:lstStyle/>
          <a:p>
            <a:r>
              <a:rPr lang="pt-BR" dirty="0" smtClean="0"/>
              <a:t>Desenho Mecânico I</a:t>
            </a:r>
            <a:br>
              <a:rPr lang="pt-BR" dirty="0" smtClean="0"/>
            </a:br>
            <a:r>
              <a:rPr lang="pt-BR" dirty="0" smtClean="0"/>
              <a:t>Perspectivas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Ravilson</a:t>
            </a:r>
            <a:r>
              <a:rPr lang="pt-BR" dirty="0" smtClean="0"/>
              <a:t> A. </a:t>
            </a:r>
            <a:r>
              <a:rPr lang="pt-BR" dirty="0" err="1" smtClean="0"/>
              <a:t>Chemin</a:t>
            </a:r>
            <a:r>
              <a:rPr lang="pt-BR" dirty="0" smtClean="0"/>
              <a:t> F.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Perspectivas</a:t>
            </a:r>
            <a:endParaRPr lang="pt-BR" dirty="0"/>
          </a:p>
        </p:txBody>
      </p:sp>
      <p:pic>
        <p:nvPicPr>
          <p:cNvPr id="6" name="Espaço Reservado para Conteúdo 5" descr="Perspectiva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7215238" cy="5389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de Circunferências</a:t>
            </a:r>
            <a:endParaRPr lang="pt-BR" dirty="0"/>
          </a:p>
        </p:txBody>
      </p:sp>
      <p:pic>
        <p:nvPicPr>
          <p:cNvPr id="6" name="Espaço Reservado para Conteúdo 5" descr="Perspectivas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500990" cy="5240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das Perspectivas</a:t>
            </a:r>
            <a:endParaRPr lang="pt-BR" dirty="0"/>
          </a:p>
        </p:txBody>
      </p:sp>
      <p:pic>
        <p:nvPicPr>
          <p:cNvPr id="6" name="Espaço Reservado para Conteúdo 5" descr="Perspectiva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324070"/>
            <a:ext cx="7858180" cy="55339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das Perspectivas</a:t>
            </a:r>
            <a:endParaRPr lang="pt-BR" dirty="0"/>
          </a:p>
        </p:txBody>
      </p:sp>
      <p:pic>
        <p:nvPicPr>
          <p:cNvPr id="4" name="Espaço Reservado para Conteúdo 3" descr="Perspectivas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8306919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Perspectiva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462419"/>
            <a:ext cx="4286279" cy="6395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Desenho Mecânico I Perspectivas</vt:lpstr>
      <vt:lpstr>Tipos de Perspectivas</vt:lpstr>
      <vt:lpstr>Perspectivas de Circunferências</vt:lpstr>
      <vt:lpstr>Desenvolvimento das Perspectivas</vt:lpstr>
      <vt:lpstr>Desenvolvimento das Perspectivas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Desenho Mecânico I Tipos de Linhas Manuseio dos Esquadros</dc:title>
  <dc:creator>Ravilson</dc:creator>
  <cp:lastModifiedBy>Ravilson</cp:lastModifiedBy>
  <cp:revision>5</cp:revision>
  <dcterms:created xsi:type="dcterms:W3CDTF">2017-03-16T21:12:29Z</dcterms:created>
  <dcterms:modified xsi:type="dcterms:W3CDTF">2017-03-23T20:31:27Z</dcterms:modified>
</cp:coreProperties>
</file>